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305" r:id="rId4"/>
    <p:sldId id="306" r:id="rId5"/>
    <p:sldId id="307" r:id="rId6"/>
    <p:sldId id="308" r:id="rId7"/>
    <p:sldId id="299" r:id="rId8"/>
    <p:sldId id="291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B68"/>
    <a:srgbClr val="00ABEF"/>
    <a:srgbClr val="67EFEF"/>
    <a:srgbClr val="E3CC5C"/>
    <a:srgbClr val="4D4193"/>
    <a:srgbClr val="ED8718"/>
    <a:srgbClr val="798828"/>
    <a:srgbClr val="007FA1"/>
    <a:srgbClr val="EC1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75372" autoAdjust="0"/>
  </p:normalViewPr>
  <p:slideViewPr>
    <p:cSldViewPr snapToGrid="0">
      <p:cViewPr varScale="1">
        <p:scale>
          <a:sx n="94" d="100"/>
          <a:sy n="94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161CA-6DDD-40DE-86AC-D68F7C2049A3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E4F2E-75AE-4135-BDCC-B398773CF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56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dialect/slang words, give examples and ask the group for words that they use.</a:t>
            </a:r>
          </a:p>
          <a:p>
            <a:endParaRPr lang="en-GB"/>
          </a:p>
          <a:p>
            <a:r>
              <a:rPr lang="en-GB"/>
              <a:t>Show this slide and the next four, ask the group to choose five words in all from those slides (maybe one from each slide?). Write the words on a whiteboard/screen, along with what they mean.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E4F2E-75AE-4135-BDCC-B398773CF4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85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Talk about beginning-middle-end of a story.</a:t>
            </a:r>
          </a:p>
          <a:p>
            <a:r>
              <a:rPr lang="en-GB"/>
              <a:t>Ask the group to write the beginning of a story using the first five words chosen – they should aim to use them all but if they can’t it doesn’t matter.</a:t>
            </a:r>
          </a:p>
          <a:p>
            <a:endParaRPr lang="en-GB"/>
          </a:p>
          <a:p>
            <a:r>
              <a:rPr lang="en-GB"/>
              <a:t>Show slides 2-6 again, choose five different words and write them up on the whiteboard/screen along with their meanings.</a:t>
            </a:r>
          </a:p>
          <a:p>
            <a:r>
              <a:rPr lang="en-GB"/>
              <a:t>Ask the group to write the middle of their story using the newly selected words.</a:t>
            </a:r>
          </a:p>
          <a:p>
            <a:endParaRPr lang="en-GB"/>
          </a:p>
          <a:p>
            <a:r>
              <a:rPr lang="en-GB"/>
              <a:t>Repeat for the end of the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E4F2E-75AE-4135-BDCC-B398773CF44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54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Don’t insist everyone shares their work, but gently encourage them to do so.</a:t>
            </a:r>
          </a:p>
          <a:p>
            <a:r>
              <a:rPr lang="en-GB"/>
              <a:t>Demonstrate how to read clearly and audibly.</a:t>
            </a:r>
          </a:p>
          <a:p>
            <a:r>
              <a:rPr lang="en-GB"/>
              <a:t>If someone is reading quietly ask them (only once, don’t keep stopping them) to speak more loudly so that everyone can hear their work.</a:t>
            </a:r>
          </a:p>
          <a:p>
            <a:r>
              <a:rPr lang="en-GB"/>
              <a:t>Give specific and positive feedback and encourage the rest of the group to give feedback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E4F2E-75AE-4135-BDCC-B398773CF44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84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C4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1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A37C-6FEE-4AED-8930-C2AEB760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8535D-FDD9-424D-8A17-11D13E5F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FA60E-D3D3-4756-AB2F-504838FE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18D5-7C58-466E-A4C9-E8B2AE56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683AA-D824-4DAE-8EE2-F35511DE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6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2226-05E0-4C78-89D7-C6A1364E2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B9A1E-BD0C-4921-A985-FCE5E43B8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280A-B8E4-421B-AE1E-9EB5320A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DA83-9CBD-4AD4-A052-480F9708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ECE31-071C-4595-A30D-1B68A63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798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1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D8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2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4D4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3C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4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C1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9F3A-2886-4919-AE75-64E62790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EFBB-68E6-49A1-B5C0-2D5587B3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77867-44EF-4A3E-A264-4A2C1699F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C0601-EBFA-4CAD-8AF3-360F0E3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D85DD-A1DE-4202-8F7B-D6645AB2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2612E-F71F-44BA-8E91-BE289AB2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1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AB3E-D944-4C8D-96F2-47CC790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98E22-2EF9-41AD-AA0F-CD551F246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B5AF-E3A8-44D9-9641-4109D9A0A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A89DD-72F0-42C9-B38A-CC0CD57B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02D7-F22D-4B4F-B379-4DE3D300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76D9-C707-4C50-B47D-C37F71F1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3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D3A41-24EC-48FD-BB63-25E08A9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F335-06C5-4A20-A912-6A721F82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3358B-F5E5-4C1D-9AA4-B1014D64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C169-D66C-4322-8753-81810218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EAC7-1C49-4754-941A-EB7888D41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373BD-6A24-4079-8684-E608B2E3F476}"/>
              </a:ext>
            </a:extLst>
          </p:cNvPr>
          <p:cNvSpPr txBox="1"/>
          <p:nvPr/>
        </p:nvSpPr>
        <p:spPr>
          <a:xfrm flipH="1">
            <a:off x="6408417" y="3905583"/>
            <a:ext cx="45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Lost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7318-55A0-4E6D-B0F5-DE4E01872B73}"/>
              </a:ext>
            </a:extLst>
          </p:cNvPr>
          <p:cNvSpPr txBox="1"/>
          <p:nvPr/>
        </p:nvSpPr>
        <p:spPr>
          <a:xfrm>
            <a:off x="6408417" y="4862450"/>
            <a:ext cx="454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Teaching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72F2B-994C-4EE6-BCCC-79DC8EF35F2A}"/>
              </a:ext>
            </a:extLst>
          </p:cNvPr>
          <p:cNvSpPr txBox="1"/>
          <p:nvPr/>
        </p:nvSpPr>
        <p:spPr>
          <a:xfrm>
            <a:off x="6408417" y="1155626"/>
            <a:ext cx="5527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  <a:t>USING LOST WORDS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4C37-C24C-49DE-92B9-885D588E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21226" r="36884"/>
          <a:stretch/>
        </p:blipFill>
        <p:spPr>
          <a:xfrm>
            <a:off x="255814" y="342595"/>
            <a:ext cx="4974212" cy="6211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044AD-5173-4B98-96A7-E4E863205328}"/>
              </a:ext>
            </a:extLst>
          </p:cNvPr>
          <p:cNvSpPr txBox="1"/>
          <p:nvPr/>
        </p:nvSpPr>
        <p:spPr>
          <a:xfrm>
            <a:off x="6408417" y="3279284"/>
            <a:ext cx="552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activity by Andrew Graves</a:t>
            </a:r>
          </a:p>
        </p:txBody>
      </p:sp>
    </p:spTree>
    <p:extLst>
      <p:ext uri="{BB962C8B-B14F-4D97-AF65-F5344CB8AC3E}">
        <p14:creationId xmlns:p14="http://schemas.microsoft.com/office/powerpoint/2010/main" val="85182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81926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9D3D25-438E-E6C4-13C6-827B711E691F}"/>
              </a:ext>
            </a:extLst>
          </p:cNvPr>
          <p:cNvSpPr txBox="1"/>
          <p:nvPr/>
        </p:nvSpPr>
        <p:spPr>
          <a:xfrm>
            <a:off x="321519" y="5841630"/>
            <a:ext cx="269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teggies</a:t>
            </a:r>
            <a:endParaRPr lang="en-GB" sz="36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F9F7AB-E6C5-5E24-4CCF-C7A1B565B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88" y="2140157"/>
            <a:ext cx="2503765" cy="35506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63D418-3996-C570-CF0B-13CAA6EAAFA2}"/>
              </a:ext>
            </a:extLst>
          </p:cNvPr>
          <p:cNvSpPr txBox="1"/>
          <p:nvPr/>
        </p:nvSpPr>
        <p:spPr>
          <a:xfrm>
            <a:off x="6236743" y="5860248"/>
            <a:ext cx="269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pissmire</a:t>
            </a:r>
            <a:endParaRPr lang="en-GB" sz="36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6A2710-BD12-EAE2-B827-1DEA05A41D88}"/>
              </a:ext>
            </a:extLst>
          </p:cNvPr>
          <p:cNvSpPr txBox="1"/>
          <p:nvPr/>
        </p:nvSpPr>
        <p:spPr>
          <a:xfrm>
            <a:off x="3210387" y="5831937"/>
            <a:ext cx="269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nebbeh</a:t>
            </a:r>
            <a:endParaRPr lang="en-GB" sz="36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6B5547-FF09-EC2A-C613-2B47C745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683" y="2140158"/>
            <a:ext cx="2525874" cy="3581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4DD6F2-2134-8D21-B6BA-C4A1663AC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951" y="2140157"/>
            <a:ext cx="2525875" cy="35819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6E5778-D128-7549-04C9-1CAA1A96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137" y="2121540"/>
            <a:ext cx="2525875" cy="35819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93429F0-2ECF-38ED-BFA9-B9E3CF895CEF}"/>
              </a:ext>
            </a:extLst>
          </p:cNvPr>
          <p:cNvSpPr txBox="1"/>
          <p:nvPr/>
        </p:nvSpPr>
        <p:spPr>
          <a:xfrm>
            <a:off x="9348759" y="5778770"/>
            <a:ext cx="229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battletwig</a:t>
            </a:r>
            <a:endParaRPr lang="en-GB" sz="36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8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B07B11-90A7-3E82-6A17-2D29D84E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06" y="2140157"/>
            <a:ext cx="2525874" cy="3581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D175D9-8E94-2D27-969B-2F55AD728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14" y="2140157"/>
            <a:ext cx="2525874" cy="3581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8A8F0-4BA7-FF66-11BC-09281EB9C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9" y="2140157"/>
            <a:ext cx="2525874" cy="35819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0D00D-BAE0-C4B0-0D94-6D035DD475DE}"/>
              </a:ext>
            </a:extLst>
          </p:cNvPr>
          <p:cNvSpPr txBox="1"/>
          <p:nvPr/>
        </p:nvSpPr>
        <p:spPr>
          <a:xfrm>
            <a:off x="323113" y="5814758"/>
            <a:ext cx="2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blather-yeded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3B388A-C4A1-23E2-7608-C24E81E2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311" y="2140159"/>
            <a:ext cx="2525873" cy="3581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DCF968-6289-D7B2-202F-9F516A8E1058}"/>
              </a:ext>
            </a:extLst>
          </p:cNvPr>
          <p:cNvSpPr txBox="1"/>
          <p:nvPr/>
        </p:nvSpPr>
        <p:spPr>
          <a:xfrm>
            <a:off x="3365851" y="5818376"/>
            <a:ext cx="244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cow lady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81926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7A2575-0001-041A-E5F5-1F7C07935ECC}"/>
              </a:ext>
            </a:extLst>
          </p:cNvPr>
          <p:cNvSpPr txBox="1"/>
          <p:nvPr/>
        </p:nvSpPr>
        <p:spPr>
          <a:xfrm>
            <a:off x="6460913" y="5809830"/>
            <a:ext cx="224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snaptin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2E027-BE52-E241-C0E6-50E12282BA9C}"/>
              </a:ext>
            </a:extLst>
          </p:cNvPr>
          <p:cNvSpPr txBox="1"/>
          <p:nvPr/>
        </p:nvSpPr>
        <p:spPr>
          <a:xfrm>
            <a:off x="9391321" y="5832718"/>
            <a:ext cx="224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nesh</a:t>
            </a:r>
          </a:p>
        </p:txBody>
      </p:sp>
    </p:spTree>
    <p:extLst>
      <p:ext uri="{BB962C8B-B14F-4D97-AF65-F5344CB8AC3E}">
        <p14:creationId xmlns:p14="http://schemas.microsoft.com/office/powerpoint/2010/main" val="25538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A1827-AB97-881E-BED5-C69A8338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02" y="2140156"/>
            <a:ext cx="2525875" cy="3581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A781C-B2F8-D637-9716-9324750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89" y="2134335"/>
            <a:ext cx="2529980" cy="3587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9C941-BBFC-039F-923B-F9B67A48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133" y="2134332"/>
            <a:ext cx="2529981" cy="358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54D431-4626-CB4B-67A7-30249AE94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116" y="2134331"/>
            <a:ext cx="2529982" cy="3587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0D00D-BAE0-C4B0-0D94-6D035DD475DE}"/>
              </a:ext>
            </a:extLst>
          </p:cNvPr>
          <p:cNvSpPr txBox="1"/>
          <p:nvPr/>
        </p:nvSpPr>
        <p:spPr>
          <a:xfrm>
            <a:off x="323113" y="5814758"/>
            <a:ext cx="2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bird tenting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CF968-6289-D7B2-202F-9F516A8E1058}"/>
              </a:ext>
            </a:extLst>
          </p:cNvPr>
          <p:cNvSpPr txBox="1"/>
          <p:nvPr/>
        </p:nvSpPr>
        <p:spPr>
          <a:xfrm>
            <a:off x="3365851" y="5818376"/>
            <a:ext cx="244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braghast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81926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7A2575-0001-041A-E5F5-1F7C07935ECC}"/>
              </a:ext>
            </a:extLst>
          </p:cNvPr>
          <p:cNvSpPr txBox="1"/>
          <p:nvPr/>
        </p:nvSpPr>
        <p:spPr>
          <a:xfrm>
            <a:off x="6460913" y="5809830"/>
            <a:ext cx="224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caggy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2E027-BE52-E241-C0E6-50E12282BA9C}"/>
              </a:ext>
            </a:extLst>
          </p:cNvPr>
          <p:cNvSpPr txBox="1"/>
          <p:nvPr/>
        </p:nvSpPr>
        <p:spPr>
          <a:xfrm>
            <a:off x="9391321" y="5832718"/>
            <a:ext cx="224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clammed</a:t>
            </a:r>
          </a:p>
        </p:txBody>
      </p:sp>
    </p:spTree>
    <p:extLst>
      <p:ext uri="{BB962C8B-B14F-4D97-AF65-F5344CB8AC3E}">
        <p14:creationId xmlns:p14="http://schemas.microsoft.com/office/powerpoint/2010/main" val="232091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1DDCCD-472D-7554-0795-EB5EA9DF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02" y="2134331"/>
            <a:ext cx="2529982" cy="3587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3D9154-99F6-217C-B088-4A851156C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75" y="2134332"/>
            <a:ext cx="2529980" cy="3587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2D1FC-2919-E28A-5671-C597D78A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76" y="2134330"/>
            <a:ext cx="2529983" cy="3587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D4E025-9E53-9BC0-D2BF-63577E13B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399" y="2134329"/>
            <a:ext cx="2529981" cy="3587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0D00D-BAE0-C4B0-0D94-6D035DD475DE}"/>
              </a:ext>
            </a:extLst>
          </p:cNvPr>
          <p:cNvSpPr txBox="1"/>
          <p:nvPr/>
        </p:nvSpPr>
        <p:spPr>
          <a:xfrm>
            <a:off x="323113" y="5814758"/>
            <a:ext cx="2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jasper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CF968-6289-D7B2-202F-9F516A8E1058}"/>
              </a:ext>
            </a:extLst>
          </p:cNvPr>
          <p:cNvSpPr txBox="1"/>
          <p:nvPr/>
        </p:nvSpPr>
        <p:spPr>
          <a:xfrm>
            <a:off x="3365851" y="5818376"/>
            <a:ext cx="244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mazzgi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81926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7A2575-0001-041A-E5F5-1F7C07935ECC}"/>
              </a:ext>
            </a:extLst>
          </p:cNvPr>
          <p:cNvSpPr txBox="1"/>
          <p:nvPr/>
        </p:nvSpPr>
        <p:spPr>
          <a:xfrm>
            <a:off x="6460913" y="5809830"/>
            <a:ext cx="224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sucker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2E027-BE52-E241-C0E6-50E12282BA9C}"/>
              </a:ext>
            </a:extLst>
          </p:cNvPr>
          <p:cNvSpPr txBox="1"/>
          <p:nvPr/>
        </p:nvSpPr>
        <p:spPr>
          <a:xfrm>
            <a:off x="9391321" y="5832718"/>
            <a:ext cx="224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croaker</a:t>
            </a:r>
          </a:p>
        </p:txBody>
      </p:sp>
    </p:spTree>
    <p:extLst>
      <p:ext uri="{BB962C8B-B14F-4D97-AF65-F5344CB8AC3E}">
        <p14:creationId xmlns:p14="http://schemas.microsoft.com/office/powerpoint/2010/main" val="28243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D1437-AF35-9C78-97B5-10C96930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02" y="2134325"/>
            <a:ext cx="2529983" cy="3587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9E296-063B-4DE3-21E2-8D3DD47A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996" y="2134328"/>
            <a:ext cx="2529980" cy="3587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93D03-F666-DF0E-B606-461052810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77" y="2134323"/>
            <a:ext cx="2529983" cy="3587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D8BF8D-4DA8-A64B-205F-E08E2A218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559" y="2134322"/>
            <a:ext cx="2529983" cy="35878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0D00D-BAE0-C4B0-0D94-6D035DD475DE}"/>
              </a:ext>
            </a:extLst>
          </p:cNvPr>
          <p:cNvSpPr txBox="1"/>
          <p:nvPr/>
        </p:nvSpPr>
        <p:spPr>
          <a:xfrm>
            <a:off x="323113" y="5814758"/>
            <a:ext cx="2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jitty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CF968-6289-D7B2-202F-9F516A8E1058}"/>
              </a:ext>
            </a:extLst>
          </p:cNvPr>
          <p:cNvSpPr txBox="1"/>
          <p:nvPr/>
        </p:nvSpPr>
        <p:spPr>
          <a:xfrm>
            <a:off x="3365851" y="5818376"/>
            <a:ext cx="244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lolly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81926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Dialect words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67A2575-0001-041A-E5F5-1F7C07935ECC}"/>
              </a:ext>
            </a:extLst>
          </p:cNvPr>
          <p:cNvSpPr txBox="1"/>
          <p:nvPr/>
        </p:nvSpPr>
        <p:spPr>
          <a:xfrm>
            <a:off x="6460913" y="5809830"/>
            <a:ext cx="224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tabs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2E027-BE52-E241-C0E6-50E12282BA9C}"/>
              </a:ext>
            </a:extLst>
          </p:cNvPr>
          <p:cNvSpPr txBox="1"/>
          <p:nvPr/>
        </p:nvSpPr>
        <p:spPr>
          <a:xfrm>
            <a:off x="9391321" y="5832718"/>
            <a:ext cx="224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moldiwarp</a:t>
            </a:r>
          </a:p>
        </p:txBody>
      </p:sp>
    </p:spTree>
    <p:extLst>
      <p:ext uri="{BB962C8B-B14F-4D97-AF65-F5344CB8AC3E}">
        <p14:creationId xmlns:p14="http://schemas.microsoft.com/office/powerpoint/2010/main" val="257570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41190"/>
            <a:ext cx="8186871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Write a story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DDFA43-E778-35A4-DFC6-DC4EAAFCDBE2}"/>
              </a:ext>
            </a:extLst>
          </p:cNvPr>
          <p:cNvSpPr txBox="1"/>
          <p:nvPr/>
        </p:nvSpPr>
        <p:spPr>
          <a:xfrm>
            <a:off x="363031" y="1960056"/>
            <a:ext cx="7584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Write the first part of a story using as many of those words as you can.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Choose five more words. Write the middle of the story using as many of the new words as you can.</a:t>
            </a:r>
          </a:p>
          <a:p>
            <a:endParaRPr lang="en-GB" sz="32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Choose five more words. Write the end of the story using those words.</a:t>
            </a:r>
            <a:endParaRPr lang="en-GB" sz="2800">
              <a:solidFill>
                <a:srgbClr val="0C4B68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5D8673-4272-8A68-A4BB-00ACC59E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98" y="1635205"/>
            <a:ext cx="3682902" cy="522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2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55171"/>
            <a:ext cx="6825343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Let’s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5C3B-FA59-4BC2-AC76-87309077942B}"/>
              </a:ext>
            </a:extLst>
          </p:cNvPr>
          <p:cNvSpPr txBox="1"/>
          <p:nvPr/>
        </p:nvSpPr>
        <p:spPr>
          <a:xfrm>
            <a:off x="1001485" y="1965670"/>
            <a:ext cx="10189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Would anyone like to share their story with the group?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243B5-4D1D-41F0-ADF3-1541A3781B77}"/>
              </a:ext>
            </a:extLst>
          </p:cNvPr>
          <p:cNvSpPr/>
          <p:nvPr/>
        </p:nvSpPr>
        <p:spPr>
          <a:xfrm>
            <a:off x="0" y="4160356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you're reading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this is only your first draft. Nobody is expecting perfection so read loud and proud!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89D22-0F3C-4223-B135-DAF022FD7EF2}"/>
              </a:ext>
            </a:extLst>
          </p:cNvPr>
          <p:cNvSpPr/>
          <p:nvPr/>
        </p:nvSpPr>
        <p:spPr>
          <a:xfrm>
            <a:off x="6825343" y="4892330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you’re listening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listen gratefully and sincerely. Offer positive, specific feedback if you can – it’s helpful and validating.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5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4DAED8-E639-4980-8100-4F2AB1B62508}"/>
              </a:ext>
            </a:extLst>
          </p:cNvPr>
          <p:cNvSpPr/>
          <p:nvPr/>
        </p:nvSpPr>
        <p:spPr>
          <a:xfrm>
            <a:off x="0" y="0"/>
            <a:ext cx="7271594" cy="685800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62147-B968-4F55-B152-B97DAA7E3B11}"/>
              </a:ext>
            </a:extLst>
          </p:cNvPr>
          <p:cNvGrpSpPr/>
          <p:nvPr/>
        </p:nvGrpSpPr>
        <p:grpSpPr>
          <a:xfrm>
            <a:off x="1547947" y="1230963"/>
            <a:ext cx="4548053" cy="1541642"/>
            <a:chOff x="6408417" y="3905583"/>
            <a:chExt cx="4548053" cy="15416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373BD-6A24-4079-8684-E608B2E3F476}"/>
                </a:ext>
              </a:extLst>
            </p:cNvPr>
            <p:cNvSpPr txBox="1"/>
            <p:nvPr/>
          </p:nvSpPr>
          <p:spPr>
            <a:xfrm flipH="1">
              <a:off x="6408417" y="3905583"/>
              <a:ext cx="4548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0E7318-55A0-4E6D-B0F5-DE4E01872B73}"/>
                </a:ext>
              </a:extLst>
            </p:cNvPr>
            <p:cNvSpPr txBox="1"/>
            <p:nvPr/>
          </p:nvSpPr>
          <p:spPr>
            <a:xfrm>
              <a:off x="6408417" y="4862450"/>
              <a:ext cx="454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9373308-6306-4B44-9B74-B16855F2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9" y="316566"/>
            <a:ext cx="3372459" cy="104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954E7-5D27-4C48-9C2C-96C70CC9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63" y="3140357"/>
            <a:ext cx="1395888" cy="1395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43908-C514-4D00-A8E0-0D3D2EE15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084" y="2195790"/>
            <a:ext cx="3372459" cy="76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4817B-DE5C-469A-A4FC-5DC3FFE0B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424" y="4647246"/>
            <a:ext cx="3116680" cy="104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8D234-9CEC-4161-ACF2-2A2F5A295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6" y="5726260"/>
            <a:ext cx="3372459" cy="906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6ECEA-DDDE-4438-BD8B-74220E504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5" y="1408459"/>
            <a:ext cx="3372459" cy="6585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317870-5BF2-BFC1-981C-C43D25D1F03D}"/>
              </a:ext>
            </a:extLst>
          </p:cNvPr>
          <p:cNvGrpSpPr/>
          <p:nvPr/>
        </p:nvGrpSpPr>
        <p:grpSpPr>
          <a:xfrm>
            <a:off x="236797" y="3595737"/>
            <a:ext cx="6795003" cy="2840558"/>
            <a:chOff x="236797" y="3595737"/>
            <a:chExt cx="6795003" cy="2840558"/>
          </a:xfrm>
        </p:grpSpPr>
        <p:pic>
          <p:nvPicPr>
            <p:cNvPr id="17" name="Picture 16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E67BC66C-580A-8C8E-4C69-823309AAC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1" y="3595737"/>
              <a:ext cx="2106172" cy="2106172"/>
            </a:xfrm>
            <a:prstGeom prst="rect">
              <a:avLst/>
            </a:prstGeom>
          </p:spPr>
        </p:pic>
        <p:pic>
          <p:nvPicPr>
            <p:cNvPr id="18" name="Picture 17" descr="A person with curly hair&#10;&#10;Description automatically generated with low confidence">
              <a:extLst>
                <a:ext uri="{FF2B5EF4-FFF2-40B4-BE49-F238E27FC236}">
                  <a16:creationId xmlns:a16="http://schemas.microsoft.com/office/drawing/2014/main" id="{7640B2C9-9C86-1829-F1C4-5F882C28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688" y="3595737"/>
              <a:ext cx="2109220" cy="2106172"/>
            </a:xfrm>
            <a:prstGeom prst="rect">
              <a:avLst/>
            </a:prstGeom>
          </p:spPr>
        </p:pic>
        <p:pic>
          <p:nvPicPr>
            <p:cNvPr id="19" name="Picture 18" descr="A picture containing text, person, person, looking&#10;&#10;Description automatically generated">
              <a:extLst>
                <a:ext uri="{FF2B5EF4-FFF2-40B4-BE49-F238E27FC236}">
                  <a16:creationId xmlns:a16="http://schemas.microsoft.com/office/drawing/2014/main" id="{01163CCB-5AB6-0B40-FFC4-1B888B64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6" y="3595737"/>
              <a:ext cx="2103124" cy="21061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B2476B-EA60-A748-4361-A147D1D3168D}"/>
                </a:ext>
              </a:extLst>
            </p:cNvPr>
            <p:cNvSpPr txBox="1"/>
            <p:nvPr/>
          </p:nvSpPr>
          <p:spPr>
            <a:xfrm>
              <a:off x="236797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Andrew Graves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writer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0EC9DD-3A66-7827-8FA8-5D4D6AB3D3F9}"/>
                </a:ext>
              </a:extLst>
            </p:cNvPr>
            <p:cNvSpPr txBox="1"/>
            <p:nvPr/>
          </p:nvSpPr>
          <p:spPr>
            <a:xfrm>
              <a:off x="4828533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Natalie Braber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project director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7FC263-3BC0-78DF-5FBA-F273D4110E74}"/>
                </a:ext>
              </a:extLst>
            </p:cNvPr>
            <p:cNvSpPr txBox="1"/>
            <p:nvPr/>
          </p:nvSpPr>
          <p:spPr>
            <a:xfrm>
              <a:off x="2532665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Hannah Sawtell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artist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084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424</Words>
  <Application>Microsoft Office PowerPoint</Application>
  <PresentationFormat>Widescreen</PresentationFormat>
  <Paragraphs>76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Hennessy</dc:creator>
  <cp:lastModifiedBy>Braber, Natalie</cp:lastModifiedBy>
  <cp:revision>19</cp:revision>
  <dcterms:created xsi:type="dcterms:W3CDTF">2022-02-28T06:52:37Z</dcterms:created>
  <dcterms:modified xsi:type="dcterms:W3CDTF">2022-07-18T08:53:16Z</dcterms:modified>
</cp:coreProperties>
</file>