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9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68"/>
    <a:srgbClr val="00ABEF"/>
    <a:srgbClr val="67EFEF"/>
    <a:srgbClr val="E3CC5C"/>
    <a:srgbClr val="4D4193"/>
    <a:srgbClr val="ED8718"/>
    <a:srgbClr val="798828"/>
    <a:srgbClr val="007FA1"/>
    <a:srgbClr val="EC1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72509" autoAdjust="0"/>
  </p:normalViewPr>
  <p:slideViewPr>
    <p:cSldViewPr snapToGrid="0">
      <p:cViewPr varScale="1">
        <p:scale>
          <a:sx n="90" d="100"/>
          <a:sy n="90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29C1B-B2F5-452B-A232-8B82513EC1DC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4BE1-3447-490F-A4BD-F6B5942FA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6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Depending on the group, there might not be anyone who knows what this means (autumnal weather). Encourage them to guess.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4BE1-3447-490F-A4BD-F6B5942FAE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10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Ask them to imagine an autumn day – either a general one or a particular day they remember. The latter makes the exercise easier, so suggest that if they’re struggling.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4BE1-3447-490F-A4BD-F6B5942FAE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20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‘what happened’ implies that there was an event (or events) that took place – encourage them to think about what those events might have been before starting to write.</a:t>
            </a:r>
          </a:p>
          <a:p>
            <a:r>
              <a:rPr lang="en-GB"/>
              <a:t>If they’re writing about a specific day they remember, they don’t have to be true to life, they can add in fictional elements if they wish.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4BE1-3447-490F-A4BD-F6B5942FAE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0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Don’t insist everyone shares their work, but gently encourage them to do so.</a:t>
            </a:r>
          </a:p>
          <a:p>
            <a:r>
              <a:rPr lang="en-GB"/>
              <a:t>Demonstrate how to read clearly and audibly.</a:t>
            </a:r>
          </a:p>
          <a:p>
            <a:r>
              <a:rPr lang="en-GB"/>
              <a:t>If someone is reading quietly ask them (only once, don’t keep stopping them) to speak more loudly so that everyone can hear their work.</a:t>
            </a:r>
          </a:p>
          <a:p>
            <a:r>
              <a:rPr lang="en-GB"/>
              <a:t>Give specific and positive feedback and encourage the rest of the group to give feedback too.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4BE1-3447-490F-A4BD-F6B5942FAE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8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C4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1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A37C-6FEE-4AED-8930-C2AEB760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8535D-FDD9-424D-8A17-11D13E5F6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A60E-D3D3-4756-AB2F-504838FE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18D5-7C58-466E-A4C9-E8B2AE56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683AA-D824-4DAE-8EE2-F35511DE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6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82226-05E0-4C78-89D7-C6A1364E2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B9A1E-BD0C-4921-A985-FCE5E43B8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280A-B8E4-421B-AE1E-9EB5320A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0DA83-9CBD-4AD4-A052-480F9708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CE31-071C-4595-A30D-1B68A635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9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798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11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D8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2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4D4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E3C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4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C1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7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9F3A-2886-4919-AE75-64E62790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EFBB-68E6-49A1-B5C0-2D5587B3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77867-44EF-4A3E-A264-4A2C1699F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0601-EBFA-4CAD-8AF3-360F0E32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D85DD-A1DE-4202-8F7B-D6645AB2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612E-F71F-44BA-8E91-BE289AB2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1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AB3E-D944-4C8D-96F2-47CC790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98E22-2EF9-41AD-AA0F-CD551F24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B5AF-E3A8-44D9-9641-4109D9A0A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A89DD-72F0-42C9-B38A-CC0CD57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02D7-F22D-4B4F-B379-4DE3D300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D76D9-C707-4C50-B47D-C37F71F1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3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D3A41-24EC-48FD-BB63-25E08A99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F335-06C5-4A20-A912-6A721F82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358B-F5E5-4C1D-9AA4-B1014D648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6C169-D66C-4322-8753-818102181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5EAC7-1C49-4754-941A-EB7888D41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373BD-6A24-4079-8684-E608B2E3F476}"/>
              </a:ext>
            </a:extLst>
          </p:cNvPr>
          <p:cNvSpPr txBox="1"/>
          <p:nvPr/>
        </p:nvSpPr>
        <p:spPr>
          <a:xfrm flipH="1">
            <a:off x="6408417" y="3905583"/>
            <a:ext cx="4548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Lost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E7318-55A0-4E6D-B0F5-DE4E01872B73}"/>
              </a:ext>
            </a:extLst>
          </p:cNvPr>
          <p:cNvSpPr txBox="1"/>
          <p:nvPr/>
        </p:nvSpPr>
        <p:spPr>
          <a:xfrm>
            <a:off x="6408417" y="4862450"/>
            <a:ext cx="454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Teaching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72F2B-994C-4EE6-BCCC-79DC8EF35F2A}"/>
              </a:ext>
            </a:extLst>
          </p:cNvPr>
          <p:cNvSpPr txBox="1"/>
          <p:nvPr/>
        </p:nvSpPr>
        <p:spPr>
          <a:xfrm>
            <a:off x="6408417" y="1155626"/>
            <a:ext cx="55277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>
                <a:solidFill>
                  <a:schemeClr val="bg1"/>
                </a:solidFill>
                <a:latin typeface="Roboto Medium" panose="020B0604020202020204" pitchFamily="2" charset="0"/>
                <a:ea typeface="Roboto Medium" panose="020B0604020202020204" pitchFamily="2" charset="0"/>
              </a:rPr>
              <a:t>WHAT DOES IT MEAN?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AD4C37-C24C-49DE-92B9-885D588EE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4" r="19744"/>
          <a:stretch/>
        </p:blipFill>
        <p:spPr>
          <a:xfrm>
            <a:off x="410388" y="381000"/>
            <a:ext cx="5527770" cy="6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044AD-5173-4B98-96A7-E4E863205328}"/>
              </a:ext>
            </a:extLst>
          </p:cNvPr>
          <p:cNvSpPr txBox="1"/>
          <p:nvPr/>
        </p:nvSpPr>
        <p:spPr>
          <a:xfrm>
            <a:off x="6408417" y="3279284"/>
            <a:ext cx="552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“Back end weather”</a:t>
            </a:r>
          </a:p>
        </p:txBody>
      </p:sp>
    </p:spTree>
    <p:extLst>
      <p:ext uri="{BB962C8B-B14F-4D97-AF65-F5344CB8AC3E}">
        <p14:creationId xmlns:p14="http://schemas.microsoft.com/office/powerpoint/2010/main" val="85182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0" y="541190"/>
            <a:ext cx="6096000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What does this mean?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FE0348-6CEE-4DDE-B0A9-E946E9559050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CFB412-3201-4988-AA90-1D126888DDA7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E948B9-AE1A-46EE-BBF9-AC67458A9B1C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0AFF31-4F93-4B9B-8CC4-15FEA9238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39" y="2777811"/>
            <a:ext cx="11803122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8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DA20A-AF5D-48EA-9CF7-9A0DA1AD7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3"/>
            <a:ext cx="4820479" cy="68360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Think of an autumn day or night.</a:t>
            </a:r>
          </a:p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down what you can: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hear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taste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smell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What does autumn mean to you?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08649-F89B-4AEA-9241-5F1482635D31}"/>
              </a:ext>
            </a:extLst>
          </p:cNvPr>
          <p:cNvSpPr txBox="1"/>
          <p:nvPr/>
        </p:nvSpPr>
        <p:spPr>
          <a:xfrm>
            <a:off x="8391970" y="4180344"/>
            <a:ext cx="3800030" cy="2677656"/>
          </a:xfrm>
          <a:prstGeom prst="rect">
            <a:avLst/>
          </a:prstGeom>
          <a:solidFill>
            <a:srgbClr val="0C4B68"/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For example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see:  leaves dancing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hear:  wind howling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feel:  cold to the bone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taste:  hot chocolate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smell:  bonfire smoke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1DF91-1E5F-4ADF-ADCD-9090B2278754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9C6FF-1CAB-455B-A3BB-6F7184ABEC2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B756C4-FB4D-4E0A-B446-BDE67138F4C9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617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1DA20A-AF5D-48EA-9CF7-9A0DA1AD7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3"/>
            <a:ext cx="4820479" cy="68360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Using some or all of those details, write a story about what happened on that autumn day.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What does autumn mean to you?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AEC66C-52AD-4BA7-BFC0-10FFFBEA7655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D957D7-C95E-40CD-933C-4FFDD010309A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D36B22-B6EA-44DF-A17A-8D29066098A0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244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-1" y="555171"/>
            <a:ext cx="6825343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Let’s share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A5C3B-FA59-4BC2-AC76-87309077942B}"/>
              </a:ext>
            </a:extLst>
          </p:cNvPr>
          <p:cNvSpPr txBox="1"/>
          <p:nvPr/>
        </p:nvSpPr>
        <p:spPr>
          <a:xfrm>
            <a:off x="1001485" y="2243051"/>
            <a:ext cx="101890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Would anyone like to share their story with the group?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243B5-4D1D-41F0-ADF3-1541A3781B77}"/>
              </a:ext>
            </a:extLst>
          </p:cNvPr>
          <p:cNvSpPr/>
          <p:nvPr/>
        </p:nvSpPr>
        <p:spPr>
          <a:xfrm>
            <a:off x="0" y="4160356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you're reading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this is only your first draft. Nobody is expecting perfection so read loud and proud!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89D22-0F3C-4223-B135-DAF022FD7EF2}"/>
              </a:ext>
            </a:extLst>
          </p:cNvPr>
          <p:cNvSpPr/>
          <p:nvPr/>
        </p:nvSpPr>
        <p:spPr>
          <a:xfrm>
            <a:off x="6825343" y="4892330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you’re listening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listen gratefully and sincerely. Offer positive, specific feedback if you can – it’s helpful and validating.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5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4DAED8-E639-4980-8100-4F2AB1B62508}"/>
              </a:ext>
            </a:extLst>
          </p:cNvPr>
          <p:cNvSpPr/>
          <p:nvPr/>
        </p:nvSpPr>
        <p:spPr>
          <a:xfrm>
            <a:off x="0" y="0"/>
            <a:ext cx="7271594" cy="685800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B62147-B968-4F55-B152-B97DAA7E3B11}"/>
              </a:ext>
            </a:extLst>
          </p:cNvPr>
          <p:cNvGrpSpPr/>
          <p:nvPr/>
        </p:nvGrpSpPr>
        <p:grpSpPr>
          <a:xfrm>
            <a:off x="1547947" y="1230963"/>
            <a:ext cx="4548053" cy="1541642"/>
            <a:chOff x="6408417" y="3905583"/>
            <a:chExt cx="4548053" cy="15416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6373BD-6A24-4079-8684-E608B2E3F476}"/>
                </a:ext>
              </a:extLst>
            </p:cNvPr>
            <p:cNvSpPr txBox="1"/>
            <p:nvPr/>
          </p:nvSpPr>
          <p:spPr>
            <a:xfrm flipH="1">
              <a:off x="6408417" y="3905583"/>
              <a:ext cx="45480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0E7318-55A0-4E6D-B0F5-DE4E01872B73}"/>
                </a:ext>
              </a:extLst>
            </p:cNvPr>
            <p:cNvSpPr txBox="1"/>
            <p:nvPr/>
          </p:nvSpPr>
          <p:spPr>
            <a:xfrm>
              <a:off x="6408417" y="4862450"/>
              <a:ext cx="4548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9373308-6306-4B44-9B74-B16855F2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69" y="316566"/>
            <a:ext cx="3372459" cy="1040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954E7-5D27-4C48-9C2C-96C70CC9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963" y="3140357"/>
            <a:ext cx="1395888" cy="1395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D43908-C514-4D00-A8E0-0D3D2EE15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0084" y="2195790"/>
            <a:ext cx="3372459" cy="769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4817B-DE5C-469A-A4FC-5DC3FFE0B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3424" y="4647246"/>
            <a:ext cx="3116680" cy="10403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8D234-9CEC-4161-ACF2-2A2F5A295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6" y="5726260"/>
            <a:ext cx="3372459" cy="906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E6ECEA-DDDE-4438-BD8B-74220E504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5" y="1408459"/>
            <a:ext cx="3372459" cy="65854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FB40B0F-7FFB-6BB5-D819-EA0F5E0CD19A}"/>
              </a:ext>
            </a:extLst>
          </p:cNvPr>
          <p:cNvGrpSpPr/>
          <p:nvPr/>
        </p:nvGrpSpPr>
        <p:grpSpPr>
          <a:xfrm>
            <a:off x="236797" y="3595737"/>
            <a:ext cx="6795003" cy="2840558"/>
            <a:chOff x="236797" y="3595737"/>
            <a:chExt cx="6795003" cy="2840558"/>
          </a:xfrm>
        </p:grpSpPr>
        <p:pic>
          <p:nvPicPr>
            <p:cNvPr id="17" name="Picture 16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A1F2CE74-40E5-0C93-C3B5-3977CA8B3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081" y="3595737"/>
              <a:ext cx="2106172" cy="2106172"/>
            </a:xfrm>
            <a:prstGeom prst="rect">
              <a:avLst/>
            </a:prstGeom>
          </p:spPr>
        </p:pic>
        <p:pic>
          <p:nvPicPr>
            <p:cNvPr id="18" name="Picture 17" descr="A person with curly hair&#10;&#10;Description automatically generated with low confidence">
              <a:extLst>
                <a:ext uri="{FF2B5EF4-FFF2-40B4-BE49-F238E27FC236}">
                  <a16:creationId xmlns:a16="http://schemas.microsoft.com/office/drawing/2014/main" id="{432B258C-C31A-2000-5861-58CBC5182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688" y="3595737"/>
              <a:ext cx="2109220" cy="2106172"/>
            </a:xfrm>
            <a:prstGeom prst="rect">
              <a:avLst/>
            </a:prstGeom>
          </p:spPr>
        </p:pic>
        <p:pic>
          <p:nvPicPr>
            <p:cNvPr id="19" name="Picture 18" descr="A picture containing text, person, person, looking&#10;&#10;Description automatically generated">
              <a:extLst>
                <a:ext uri="{FF2B5EF4-FFF2-40B4-BE49-F238E27FC236}">
                  <a16:creationId xmlns:a16="http://schemas.microsoft.com/office/drawing/2014/main" id="{3B3F3A4F-0B2B-5D34-3721-5F3B9AB0E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6" y="3595737"/>
              <a:ext cx="2103124" cy="210617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CFE7FD-6C35-A972-1622-F8CA9EF2A151}"/>
                </a:ext>
              </a:extLst>
            </p:cNvPr>
            <p:cNvSpPr txBox="1"/>
            <p:nvPr/>
          </p:nvSpPr>
          <p:spPr>
            <a:xfrm>
              <a:off x="236797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Andrew Graves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writer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E98612B-3788-DFB0-6A19-93A19F40BDF6}"/>
                </a:ext>
              </a:extLst>
            </p:cNvPr>
            <p:cNvSpPr txBox="1"/>
            <p:nvPr/>
          </p:nvSpPr>
          <p:spPr>
            <a:xfrm>
              <a:off x="4828533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Natalie Braber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project director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81948B2-921B-8D6B-4CC6-BBE19AEAD9FE}"/>
                </a:ext>
              </a:extLst>
            </p:cNvPr>
            <p:cNvSpPr txBox="1"/>
            <p:nvPr/>
          </p:nvSpPr>
          <p:spPr>
            <a:xfrm>
              <a:off x="2532665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Hannah Sawtell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artist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084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378</Words>
  <Application>Microsoft Office PowerPoint</Application>
  <PresentationFormat>Widescreen</PresentationFormat>
  <Paragraphs>51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Roboto Black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Pippa Hennessy</dc:creator>
  <cp:lastModifiedBy>Braber, Natalie</cp:lastModifiedBy>
  <cp:revision>12</cp:revision>
  <dcterms:created xsi:type="dcterms:W3CDTF">2022-02-28T06:52:37Z</dcterms:created>
  <dcterms:modified xsi:type="dcterms:W3CDTF">2022-07-18T08:55:20Z</dcterms:modified>
</cp:coreProperties>
</file>