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99" r:id="rId4"/>
    <p:sldId id="304" r:id="rId5"/>
    <p:sldId id="29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B68"/>
    <a:srgbClr val="00ABEF"/>
    <a:srgbClr val="67EFEF"/>
    <a:srgbClr val="E3CC5C"/>
    <a:srgbClr val="4D4193"/>
    <a:srgbClr val="ED8718"/>
    <a:srgbClr val="798828"/>
    <a:srgbClr val="007FA1"/>
    <a:srgbClr val="EC1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71592" autoAdjust="0"/>
  </p:normalViewPr>
  <p:slideViewPr>
    <p:cSldViewPr snapToGrid="0">
      <p:cViewPr varScale="1">
        <p:scale>
          <a:sx n="89" d="100"/>
          <a:sy n="89" d="100"/>
        </p:scale>
        <p:origin x="6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3E87-C72B-47FD-8805-CC0D5F581E4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F8B53-C049-458D-9353-44CD372C0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2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why superheroes fit into their location – the examples above, and any examples the group comes up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F8B53-C049-458D-9353-44CD372C08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8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Perhaps discuss what ‘fitting for the area you live in’ means – are there particular problems in that area? is there a local villain? what sort of people live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F8B53-C049-458D-9353-44CD372C08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4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Ask them to think about the answers to the questions before they start.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F8B53-C049-458D-9353-44CD372C08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1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Don’t insist everyone shares their work, but gently encourage them to do so.</a:t>
            </a:r>
          </a:p>
          <a:p>
            <a:r>
              <a:rPr lang="en-GB"/>
              <a:t>Demonstrate how to read clearly and audibly.</a:t>
            </a:r>
          </a:p>
          <a:p>
            <a:r>
              <a:rPr lang="en-GB"/>
              <a:t>If someone is reading quietly ask them (only once, don’t keep stopping them) to speak more loudly so that everyone can hear their work.</a:t>
            </a:r>
          </a:p>
          <a:p>
            <a:r>
              <a:rPr lang="en-GB"/>
              <a:t>Give specific and positive feedback and encourage the rest of the group to give feedback too.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F8B53-C049-458D-9353-44CD372C08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3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C4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1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A37C-6FEE-4AED-8930-C2AEB760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8535D-FDD9-424D-8A17-11D13E5F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FA60E-D3D3-4756-AB2F-504838FE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18D5-7C58-466E-A4C9-E8B2AE56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683AA-D824-4DAE-8EE2-F35511DE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6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2226-05E0-4C78-89D7-C6A1364E2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B9A1E-BD0C-4921-A985-FCE5E43B8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280A-B8E4-421B-AE1E-9EB5320A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DA83-9CBD-4AD4-A052-480F9708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ECE31-071C-4595-A30D-1B68A63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798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1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D8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2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4D4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3C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4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C1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9F3A-2886-4919-AE75-64E62790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EFBB-68E6-49A1-B5C0-2D5587B3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77867-44EF-4A3E-A264-4A2C1699F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C0601-EBFA-4CAD-8AF3-360F0E3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D85DD-A1DE-4202-8F7B-D6645AB2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2612E-F71F-44BA-8E91-BE289AB2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1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AB3E-D944-4C8D-96F2-47CC790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98E22-2EF9-41AD-AA0F-CD551F246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B5AF-E3A8-44D9-9641-4109D9A0A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A89DD-72F0-42C9-B38A-CC0CD57B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02D7-F22D-4B4F-B379-4DE3D300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76D9-C707-4C50-B47D-C37F71F1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3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D3A41-24EC-48FD-BB63-25E08A9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F335-06C5-4A20-A912-6A721F82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3358B-F5E5-4C1D-9AA4-B1014D64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C169-D66C-4322-8753-81810218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EAC7-1C49-4754-941A-EB7888D41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373BD-6A24-4079-8684-E608B2E3F476}"/>
              </a:ext>
            </a:extLst>
          </p:cNvPr>
          <p:cNvSpPr txBox="1"/>
          <p:nvPr/>
        </p:nvSpPr>
        <p:spPr>
          <a:xfrm flipH="1">
            <a:off x="6408417" y="3905583"/>
            <a:ext cx="45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Lost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7318-55A0-4E6D-B0F5-DE4E01872B73}"/>
              </a:ext>
            </a:extLst>
          </p:cNvPr>
          <p:cNvSpPr txBox="1"/>
          <p:nvPr/>
        </p:nvSpPr>
        <p:spPr>
          <a:xfrm>
            <a:off x="6408417" y="4862450"/>
            <a:ext cx="454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Teaching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72F2B-994C-4EE6-BCCC-79DC8EF35F2A}"/>
              </a:ext>
            </a:extLst>
          </p:cNvPr>
          <p:cNvSpPr txBox="1"/>
          <p:nvPr/>
        </p:nvSpPr>
        <p:spPr>
          <a:xfrm>
            <a:off x="6408417" y="1155626"/>
            <a:ext cx="5527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  <a:t>SUPERHEROES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4C37-C24C-49DE-92B9-885D588EE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19837"/>
          <a:stretch/>
        </p:blipFill>
        <p:spPr>
          <a:xfrm>
            <a:off x="410388" y="381000"/>
            <a:ext cx="552777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044AD-5173-4B98-96A7-E4E863205328}"/>
              </a:ext>
            </a:extLst>
          </p:cNvPr>
          <p:cNvSpPr txBox="1"/>
          <p:nvPr/>
        </p:nvSpPr>
        <p:spPr>
          <a:xfrm>
            <a:off x="6408417" y="3279284"/>
            <a:ext cx="552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activity by Andrew Graves</a:t>
            </a:r>
          </a:p>
        </p:txBody>
      </p:sp>
    </p:spTree>
    <p:extLst>
      <p:ext uri="{BB962C8B-B14F-4D97-AF65-F5344CB8AC3E}">
        <p14:creationId xmlns:p14="http://schemas.microsoft.com/office/powerpoint/2010/main" val="85182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306513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Who is your favourite superhero?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C966DD4E-C324-D18A-2967-1028E3DF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65" y="1809494"/>
            <a:ext cx="2807345" cy="4211017"/>
          </a:xfrm>
          <a:prstGeom prst="rect">
            <a:avLst/>
          </a:prstGeom>
        </p:spPr>
      </p:pic>
      <p:pic>
        <p:nvPicPr>
          <p:cNvPr id="7" name="Picture 6" descr="A picture containing black&#10;&#10;Description automatically generated">
            <a:extLst>
              <a:ext uri="{FF2B5EF4-FFF2-40B4-BE49-F238E27FC236}">
                <a16:creationId xmlns:a16="http://schemas.microsoft.com/office/drawing/2014/main" id="{52D2743B-D361-70C9-8C21-6FECF02C4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0" y="1809494"/>
            <a:ext cx="2807344" cy="4211016"/>
          </a:xfrm>
          <a:prstGeom prst="rect">
            <a:avLst/>
          </a:prstGeom>
        </p:spPr>
      </p:pic>
      <p:pic>
        <p:nvPicPr>
          <p:cNvPr id="12" name="Picture 11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7D981D05-0223-EAEA-94ED-E7B32941E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5" y="1809494"/>
            <a:ext cx="2807344" cy="42088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83ADE1-F1F8-C5AC-BE76-0062E1185258}"/>
              </a:ext>
            </a:extLst>
          </p:cNvPr>
          <p:cNvSpPr/>
          <p:nvPr/>
        </p:nvSpPr>
        <p:spPr>
          <a:xfrm>
            <a:off x="9222372" y="3913895"/>
            <a:ext cx="2969628" cy="1477042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Where are</a:t>
            </a:r>
          </a:p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they from?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D8242-A140-B465-7F74-B8EA3D620CCC}"/>
              </a:ext>
            </a:extLst>
          </p:cNvPr>
          <p:cNvSpPr txBox="1"/>
          <p:nvPr/>
        </p:nvSpPr>
        <p:spPr>
          <a:xfrm>
            <a:off x="179376" y="6121832"/>
            <a:ext cx="280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3AEE64-C7E5-30C1-3F43-1DAE63FE8DD1}"/>
              </a:ext>
            </a:extLst>
          </p:cNvPr>
          <p:cNvSpPr txBox="1"/>
          <p:nvPr/>
        </p:nvSpPr>
        <p:spPr>
          <a:xfrm>
            <a:off x="6187165" y="6121832"/>
            <a:ext cx="280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the galaxy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5CCE40-9BAF-1BB4-981A-7BD4D2F537C1}"/>
              </a:ext>
            </a:extLst>
          </p:cNvPr>
          <p:cNvSpPr txBox="1"/>
          <p:nvPr/>
        </p:nvSpPr>
        <p:spPr>
          <a:xfrm>
            <a:off x="3183271" y="6121832"/>
            <a:ext cx="280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Gotham City</a:t>
            </a:r>
          </a:p>
        </p:txBody>
      </p:sp>
    </p:spTree>
    <p:extLst>
      <p:ext uri="{BB962C8B-B14F-4D97-AF65-F5344CB8AC3E}">
        <p14:creationId xmlns:p14="http://schemas.microsoft.com/office/powerpoint/2010/main" val="209868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18687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Invent a superhero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78D0D-7D2B-6313-9150-26248559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25" y="1660844"/>
            <a:ext cx="3091473" cy="43840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8A971C-BE80-C254-DC28-713F25530ADF}"/>
              </a:ext>
            </a:extLst>
          </p:cNvPr>
          <p:cNvSpPr txBox="1"/>
          <p:nvPr/>
        </p:nvSpPr>
        <p:spPr>
          <a:xfrm>
            <a:off x="8486687" y="6019282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Cow-Lady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DFA43-E778-35A4-DFC6-DC4EAAFCDBE2}"/>
              </a:ext>
            </a:extLst>
          </p:cNvPr>
          <p:cNvSpPr txBox="1"/>
          <p:nvPr/>
        </p:nvSpPr>
        <p:spPr>
          <a:xfrm>
            <a:off x="363031" y="1960056"/>
            <a:ext cx="7584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Make up a superhero who would be fitting for the area you live in.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is their name?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do they look like?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are their superpowers?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How do they talk?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what does their voice sound like?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what words do they use?</a:t>
            </a:r>
          </a:p>
        </p:txBody>
      </p:sp>
    </p:spTree>
    <p:extLst>
      <p:ext uri="{BB962C8B-B14F-4D97-AF65-F5344CB8AC3E}">
        <p14:creationId xmlns:p14="http://schemas.microsoft.com/office/powerpoint/2010/main" val="258062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587626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Write your superhero’s origin story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DDFA43-E778-35A4-DFC6-DC4EAAFCDBE2}"/>
              </a:ext>
            </a:extLst>
          </p:cNvPr>
          <p:cNvSpPr txBox="1"/>
          <p:nvPr/>
        </p:nvSpPr>
        <p:spPr>
          <a:xfrm>
            <a:off x="363031" y="1960056"/>
            <a:ext cx="75845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were they before becoming a superhero?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happened to them?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Who is their mortal enemy? Why?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Try to use dialect and slang in your story to give an impression of who and where they are.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F0A48-81D9-1F5E-A317-B94405E4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717" y="1643751"/>
            <a:ext cx="3064413" cy="4345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D80A32-B1AA-23D6-1C6D-5FC8CE8A65E3}"/>
              </a:ext>
            </a:extLst>
          </p:cNvPr>
          <p:cNvSpPr txBox="1"/>
          <p:nvPr/>
        </p:nvSpPr>
        <p:spPr>
          <a:xfrm>
            <a:off x="8490245" y="6002191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battletwig</a:t>
            </a:r>
          </a:p>
        </p:txBody>
      </p:sp>
    </p:spTree>
    <p:extLst>
      <p:ext uri="{BB962C8B-B14F-4D97-AF65-F5344CB8AC3E}">
        <p14:creationId xmlns:p14="http://schemas.microsoft.com/office/powerpoint/2010/main" val="92757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55171"/>
            <a:ext cx="6825343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Let’s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5C3B-FA59-4BC2-AC76-87309077942B}"/>
              </a:ext>
            </a:extLst>
          </p:cNvPr>
          <p:cNvSpPr txBox="1"/>
          <p:nvPr/>
        </p:nvSpPr>
        <p:spPr>
          <a:xfrm>
            <a:off x="1001485" y="1965670"/>
            <a:ext cx="10189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Would anyone like to share their story with the group?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243B5-4D1D-41F0-ADF3-1541A3781B77}"/>
              </a:ext>
            </a:extLst>
          </p:cNvPr>
          <p:cNvSpPr/>
          <p:nvPr/>
        </p:nvSpPr>
        <p:spPr>
          <a:xfrm>
            <a:off x="0" y="4160356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you're reading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this is only your first draft. Nobody is expecting perfection so read loud and proud!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89D22-0F3C-4223-B135-DAF022FD7EF2}"/>
              </a:ext>
            </a:extLst>
          </p:cNvPr>
          <p:cNvSpPr/>
          <p:nvPr/>
        </p:nvSpPr>
        <p:spPr>
          <a:xfrm>
            <a:off x="6825343" y="4892330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you’re listening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listen gratefully and sincerely. Offer positive, specific feedback if you can – it’s helpful and validating.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5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4DAED8-E639-4980-8100-4F2AB1B62508}"/>
              </a:ext>
            </a:extLst>
          </p:cNvPr>
          <p:cNvSpPr/>
          <p:nvPr/>
        </p:nvSpPr>
        <p:spPr>
          <a:xfrm>
            <a:off x="0" y="0"/>
            <a:ext cx="7271594" cy="685800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62147-B968-4F55-B152-B97DAA7E3B11}"/>
              </a:ext>
            </a:extLst>
          </p:cNvPr>
          <p:cNvGrpSpPr/>
          <p:nvPr/>
        </p:nvGrpSpPr>
        <p:grpSpPr>
          <a:xfrm>
            <a:off x="1547947" y="1230963"/>
            <a:ext cx="4548053" cy="1541642"/>
            <a:chOff x="6408417" y="3905583"/>
            <a:chExt cx="4548053" cy="15416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373BD-6A24-4079-8684-E608B2E3F476}"/>
                </a:ext>
              </a:extLst>
            </p:cNvPr>
            <p:cNvSpPr txBox="1"/>
            <p:nvPr/>
          </p:nvSpPr>
          <p:spPr>
            <a:xfrm flipH="1">
              <a:off x="6408417" y="3905583"/>
              <a:ext cx="4548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0E7318-55A0-4E6D-B0F5-DE4E01872B73}"/>
                </a:ext>
              </a:extLst>
            </p:cNvPr>
            <p:cNvSpPr txBox="1"/>
            <p:nvPr/>
          </p:nvSpPr>
          <p:spPr>
            <a:xfrm>
              <a:off x="6408417" y="4862450"/>
              <a:ext cx="454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9373308-6306-4B44-9B74-B16855F2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9" y="316566"/>
            <a:ext cx="3372459" cy="104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954E7-5D27-4C48-9C2C-96C70CC9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63" y="3140357"/>
            <a:ext cx="1395888" cy="1395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43908-C514-4D00-A8E0-0D3D2EE15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084" y="2195790"/>
            <a:ext cx="3372459" cy="76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4817B-DE5C-469A-A4FC-5DC3FFE0B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424" y="4647246"/>
            <a:ext cx="3116680" cy="104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8D234-9CEC-4161-ACF2-2A2F5A295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6" y="5726260"/>
            <a:ext cx="3372459" cy="906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6ECEA-DDDE-4438-BD8B-74220E504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5" y="1408459"/>
            <a:ext cx="3372459" cy="6585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317870-5BF2-BFC1-981C-C43D25D1F03D}"/>
              </a:ext>
            </a:extLst>
          </p:cNvPr>
          <p:cNvGrpSpPr/>
          <p:nvPr/>
        </p:nvGrpSpPr>
        <p:grpSpPr>
          <a:xfrm>
            <a:off x="236797" y="3595737"/>
            <a:ext cx="6795003" cy="2840558"/>
            <a:chOff x="236797" y="3595737"/>
            <a:chExt cx="6795003" cy="2840558"/>
          </a:xfrm>
        </p:grpSpPr>
        <p:pic>
          <p:nvPicPr>
            <p:cNvPr id="17" name="Picture 16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67BC66C-580A-8C8E-4C69-823309AAC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1" y="3595737"/>
              <a:ext cx="2106172" cy="2106172"/>
            </a:xfrm>
            <a:prstGeom prst="rect">
              <a:avLst/>
            </a:prstGeom>
          </p:spPr>
        </p:pic>
        <p:pic>
          <p:nvPicPr>
            <p:cNvPr id="18" name="Picture 17" descr="A person with curly hair&#10;&#10;Description automatically generated with low confidence">
              <a:extLst>
                <a:ext uri="{FF2B5EF4-FFF2-40B4-BE49-F238E27FC236}">
                  <a16:creationId xmlns:a16="http://schemas.microsoft.com/office/drawing/2014/main" id="{7640B2C9-9C86-1829-F1C4-5F882C28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688" y="3595737"/>
              <a:ext cx="2109220" cy="2106172"/>
            </a:xfrm>
            <a:prstGeom prst="rect">
              <a:avLst/>
            </a:prstGeom>
          </p:spPr>
        </p:pic>
        <p:pic>
          <p:nvPicPr>
            <p:cNvPr id="19" name="Picture 18" descr="A picture containing text, person, person, looking&#10;&#10;Description automatically generated">
              <a:extLst>
                <a:ext uri="{FF2B5EF4-FFF2-40B4-BE49-F238E27FC236}">
                  <a16:creationId xmlns:a16="http://schemas.microsoft.com/office/drawing/2014/main" id="{01163CCB-5AB6-0B40-FFC4-1B888B64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6" y="3595737"/>
              <a:ext cx="2103124" cy="21061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B2476B-EA60-A748-4361-A147D1D3168D}"/>
                </a:ext>
              </a:extLst>
            </p:cNvPr>
            <p:cNvSpPr txBox="1"/>
            <p:nvPr/>
          </p:nvSpPr>
          <p:spPr>
            <a:xfrm>
              <a:off x="236797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Andrew Graves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writer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0EC9DD-3A66-7827-8FA8-5D4D6AB3D3F9}"/>
                </a:ext>
              </a:extLst>
            </p:cNvPr>
            <p:cNvSpPr txBox="1"/>
            <p:nvPr/>
          </p:nvSpPr>
          <p:spPr>
            <a:xfrm>
              <a:off x="4828533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Natalie Braber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project director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7FC263-3BC0-78DF-5FBA-F273D4110E74}"/>
                </a:ext>
              </a:extLst>
            </p:cNvPr>
            <p:cNvSpPr txBox="1"/>
            <p:nvPr/>
          </p:nvSpPr>
          <p:spPr>
            <a:xfrm>
              <a:off x="2532665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Hannah Sawtell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artist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084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364</Words>
  <Application>Microsoft Office PowerPoint</Application>
  <PresentationFormat>Widescreen</PresentationFormat>
  <Paragraphs>56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Hennessy</dc:creator>
  <cp:lastModifiedBy>Braber, Natalie</cp:lastModifiedBy>
  <cp:revision>16</cp:revision>
  <dcterms:created xsi:type="dcterms:W3CDTF">2022-02-28T06:52:37Z</dcterms:created>
  <dcterms:modified xsi:type="dcterms:W3CDTF">2022-07-18T08:54:25Z</dcterms:modified>
</cp:coreProperties>
</file>