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69" r:id="rId5"/>
    <p:sldId id="270" r:id="rId6"/>
    <p:sldId id="278" r:id="rId7"/>
    <p:sldId id="275" r:id="rId8"/>
    <p:sldId id="279" r:id="rId9"/>
    <p:sldId id="268" r:id="rId10"/>
    <p:sldId id="276"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49483A-E410-260F-34F2-009CAEE5496E}" name="Olwen Lynch" initials="OL" userId="S::olwen.lynch@readingagency.org.uk::49afc3c2-088c-4981-a58b-d24be68454a2" providerId="AD"/>
  <p188:author id="{62D48745-C00C-FB6F-3E21-FAFB2797BC34}" name="Emma Braithwaite" initials="EB" userId="S::emma.braithwaite@readingagency.org.uk::47321848-9bd3-4e28-a1ed-0889409915c4" providerId="AD"/>
  <p188:author id="{EAE974C9-1C01-7E71-8EA9-15902D98BC65}" name="Clare Williams" initials="CW" userId="S::clare.williams@readingagency.org.uk::410aef48-e92f-4f0f-90b1-9790d4084c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410"/>
    <a:srgbClr val="009F3C"/>
    <a:srgbClr val="FAAD81"/>
    <a:srgbClr val="9F9500"/>
    <a:srgbClr val="8DC73F"/>
    <a:srgbClr val="F9C937"/>
    <a:srgbClr val="F28D1E"/>
    <a:srgbClr val="63C8EC"/>
    <a:srgbClr val="ED9B28"/>
    <a:srgbClr val="7B9F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81" autoAdjust="0"/>
  </p:normalViewPr>
  <p:slideViewPr>
    <p:cSldViewPr snapToGrid="0">
      <p:cViewPr varScale="1">
        <p:scale>
          <a:sx n="87" d="100"/>
          <a:sy n="87" d="100"/>
        </p:scale>
        <p:origin x="1476"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6B2AD7-722A-4D93-BA49-0A374662AF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CFF6365-FADE-4D3C-BCDC-D3000E5AB2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C08EAF-48A6-48E2-A724-2CBA63132A27}" type="datetimeFigureOut">
              <a:rPr lang="en-GB" smtClean="0"/>
              <a:t>01/06/2023</a:t>
            </a:fld>
            <a:endParaRPr lang="en-GB"/>
          </a:p>
        </p:txBody>
      </p:sp>
      <p:sp>
        <p:nvSpPr>
          <p:cNvPr id="4" name="Footer Placeholder 3">
            <a:extLst>
              <a:ext uri="{FF2B5EF4-FFF2-40B4-BE49-F238E27FC236}">
                <a16:creationId xmlns:a16="http://schemas.microsoft.com/office/drawing/2014/main" id="{06E6F6FF-15F7-4543-8D80-C4AED4388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36ED5CB-0F9E-4B03-B6DA-BF35C16E2D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E32895-F0F0-4272-ACC4-5D626B737144}" type="slidenum">
              <a:rPr lang="en-GB" smtClean="0"/>
              <a:t>‹#›</a:t>
            </a:fld>
            <a:endParaRPr lang="en-GB"/>
          </a:p>
        </p:txBody>
      </p:sp>
    </p:spTree>
    <p:extLst>
      <p:ext uri="{BB962C8B-B14F-4D97-AF65-F5344CB8AC3E}">
        <p14:creationId xmlns:p14="http://schemas.microsoft.com/office/powerpoint/2010/main" val="1094543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37CAA-A127-42F5-B10E-CD8DF4848B69}" type="datetimeFigureOut">
              <a:rPr lang="en-GB" smtClean="0"/>
              <a:t>01/06/2023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F89D8-76B0-471F-BB7D-6ABE2CA6ABD3}" type="slidenum">
              <a:rPr lang="en-GB" smtClean="0"/>
              <a:t>‹#›</a:t>
            </a:fld>
            <a:endParaRPr lang="en-GB"/>
          </a:p>
        </p:txBody>
      </p:sp>
    </p:spTree>
    <p:extLst>
      <p:ext uri="{BB962C8B-B14F-4D97-AF65-F5344CB8AC3E}">
        <p14:creationId xmlns:p14="http://schemas.microsoft.com/office/powerpoint/2010/main" val="427910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lnSpc>
                <a:spcPct val="100000"/>
              </a:lnSpc>
              <a:spcBef>
                <a:spcPts val="400"/>
              </a:spcBef>
              <a:spcAft>
                <a:spcPts val="0"/>
              </a:spcAft>
              <a:defRPr sz="1800"/>
            </a:pPr>
            <a:r>
              <a:rPr lang="en-GB" sz="1200" b="1" dirty="0">
                <a:solidFill>
                  <a:sysClr val="windowText" lastClr="000000"/>
                </a:solidFill>
                <a:uFill>
                  <a:solidFill/>
                </a:uFill>
                <a:latin typeface="Trebuchet MS"/>
                <a:ea typeface="Trebuchet MS"/>
                <a:cs typeface="Trebuchet MS"/>
                <a:sym typeface="Trebuchet MS"/>
              </a:rPr>
              <a:t>Teacher notes:</a:t>
            </a:r>
          </a:p>
          <a:p>
            <a:pPr eaLnBrk="1" fontAlgn="auto" hangingPunct="1">
              <a:lnSpc>
                <a:spcPct val="100000"/>
              </a:lnSpc>
              <a:spcBef>
                <a:spcPts val="400"/>
              </a:spcBef>
              <a:spcAft>
                <a:spcPts val="0"/>
              </a:spcAft>
              <a:defRPr sz="1800"/>
            </a:pPr>
            <a:endParaRPr lang="en-GB" sz="1200" dirty="0">
              <a:solidFill>
                <a:sysClr val="windowText" lastClr="000000"/>
              </a:solidFill>
              <a:uFill>
                <a:solidFill/>
              </a:uFill>
              <a:latin typeface="Trebuchet MS"/>
              <a:ea typeface="Trebuchet MS"/>
              <a:cs typeface="Trebuchet MS"/>
              <a:sym typeface="Trebuchet MS"/>
            </a:endParaRPr>
          </a:p>
          <a:p>
            <a:r>
              <a:rPr lang="en-GB" sz="1200" dirty="0">
                <a:solidFill>
                  <a:sysClr val="windowText" lastClr="000000"/>
                </a:solidFill>
                <a:uFill>
                  <a:solidFill/>
                </a:uFill>
                <a:latin typeface="Trebuchet MS"/>
                <a:ea typeface="Trebuchet MS"/>
                <a:cs typeface="Trebuchet MS"/>
                <a:sym typeface="Trebuchet MS"/>
              </a:rPr>
              <a:t>This PowerPoint presentation explains Ready, Set, Read – the 2023 Summer Reading Challenge.    It can be used in assembly or classrooms to let children know about the challenge.  </a:t>
            </a:r>
            <a:br>
              <a:rPr lang="en-GB" sz="1200" dirty="0">
                <a:solidFill>
                  <a:sysClr val="windowText" lastClr="000000"/>
                </a:solidFill>
                <a:uFill>
                  <a:solidFill/>
                </a:uFill>
                <a:latin typeface="Trebuchet MS"/>
                <a:ea typeface="Trebuchet MS"/>
                <a:cs typeface="Trebuchet MS"/>
                <a:sym typeface="Trebuchet MS"/>
              </a:rPr>
            </a:br>
            <a:br>
              <a:rPr lang="en-GB" sz="1200" dirty="0">
                <a:solidFill>
                  <a:sysClr val="windowText" lastClr="000000"/>
                </a:solidFill>
                <a:uFill>
                  <a:solidFill/>
                </a:uFill>
                <a:latin typeface="Trebuchet MS"/>
                <a:ea typeface="Trebuchet MS"/>
                <a:cs typeface="Trebuchet MS"/>
                <a:sym typeface="Trebuchet MS"/>
              </a:rPr>
            </a:br>
            <a:r>
              <a:rPr lang="en-GB" sz="1200" dirty="0">
                <a:solidFill>
                  <a:sysClr val="windowText" lastClr="000000"/>
                </a:solidFill>
                <a:uFill>
                  <a:solidFill/>
                </a:uFill>
                <a:latin typeface="Trebuchet MS"/>
                <a:ea typeface="Trebuchet MS"/>
                <a:cs typeface="Trebuchet MS"/>
                <a:sym typeface="Trebuchet MS"/>
              </a:rPr>
              <a:t>The Summer Reading Challenge happens in libraries across the country every year (it started in 1999).  In 2022 over </a:t>
            </a:r>
            <a:r>
              <a:rPr lang="en-GB" sz="1200" b="1" dirty="0">
                <a:solidFill>
                  <a:sysClr val="windowText" lastClr="000000"/>
                </a:solidFill>
                <a:uFill>
                  <a:solidFill/>
                </a:uFill>
                <a:latin typeface="Trebuchet MS"/>
                <a:ea typeface="Trebuchet MS"/>
                <a:cs typeface="Trebuchet MS"/>
                <a:sym typeface="Trebuchet MS"/>
              </a:rPr>
              <a:t>9,400</a:t>
            </a:r>
            <a:r>
              <a:rPr lang="en-GB" sz="1200" dirty="0">
                <a:solidFill>
                  <a:sysClr val="windowText" lastClr="000000"/>
                </a:solidFill>
                <a:uFill>
                  <a:solidFill/>
                </a:uFill>
                <a:latin typeface="Trebuchet MS"/>
                <a:ea typeface="Trebuchet MS"/>
                <a:cs typeface="Trebuchet MS"/>
                <a:sym typeface="Trebuchet MS"/>
              </a:rPr>
              <a:t> children in Nottinghamshire joined in but we want even more to sign up this year. </a:t>
            </a:r>
            <a:r>
              <a:rPr lang="en-GB" sz="1200" dirty="0"/>
              <a:t>This year we’ve teamed up with the Youth Sport Trust for a sport and games themed challenge.  </a:t>
            </a:r>
            <a:br>
              <a:rPr lang="en-GB" sz="1200" dirty="0"/>
            </a:br>
            <a:endParaRPr lang="en-GB" sz="1200" dirty="0"/>
          </a:p>
          <a:p>
            <a:r>
              <a:rPr lang="en-GB" sz="1200" dirty="0"/>
              <a:t>www.inspireculture.erg.uk/summerreadingchallenge </a:t>
            </a:r>
          </a:p>
          <a:p>
            <a:endParaRPr lang="en-GB" sz="1200" dirty="0">
              <a:solidFill>
                <a:sysClr val="windowText" lastClr="000000"/>
              </a:solidFill>
              <a:uFill>
                <a:solidFill/>
              </a:uFill>
              <a:latin typeface="Trebuchet MS"/>
              <a:ea typeface="Trebuchet MS"/>
              <a:cs typeface="Trebuchet MS"/>
              <a:sym typeface="Trebuchet MS"/>
            </a:endParaRPr>
          </a:p>
          <a:p>
            <a:pPr>
              <a:defRPr/>
            </a:pPr>
            <a:r>
              <a:rPr lang="en-GB" sz="1200" dirty="0">
                <a:solidFill>
                  <a:sysClr val="windowText" lastClr="000000"/>
                </a:solidFill>
                <a:uFill>
                  <a:solidFill/>
                </a:uFill>
                <a:latin typeface="Trebuchet MS"/>
                <a:ea typeface="Trebuchet MS"/>
                <a:cs typeface="Trebuchet MS"/>
                <a:sym typeface="Trebuchet MS"/>
              </a:rPr>
              <a:t>The Challenge has been proven to help encourage children to keep reading throughout the long summer break and </a:t>
            </a:r>
            <a:r>
              <a:rPr lang="en-GB" sz="1600" dirty="0"/>
              <a:t>prevent the tendency for children’s reading to dip. </a:t>
            </a:r>
          </a:p>
          <a:p>
            <a:pPr>
              <a:defRPr/>
            </a:pPr>
            <a:endParaRPr lang="en-GB" sz="1600" dirty="0"/>
          </a:p>
          <a:p>
            <a:pPr>
              <a:defRPr/>
            </a:pPr>
            <a:r>
              <a:rPr lang="en-GB" sz="1600" dirty="0"/>
              <a:t>Key facts:</a:t>
            </a:r>
          </a:p>
          <a:p>
            <a:pPr marL="342900" indent="-342900">
              <a:buFont typeface="Arial" panose="020B0604020202020204" pitchFamily="34" charset="0"/>
              <a:buChar char="•"/>
              <a:defRPr/>
            </a:pPr>
            <a:r>
              <a:rPr lang="en-GB" sz="1600" dirty="0"/>
              <a:t>Aimed at Children aged 4 – 11</a:t>
            </a:r>
          </a:p>
          <a:p>
            <a:pPr marL="342900" indent="-342900">
              <a:buFont typeface="Arial" panose="020B0604020202020204" pitchFamily="34" charset="0"/>
              <a:buChar char="•"/>
              <a:defRPr/>
            </a:pPr>
            <a:r>
              <a:rPr lang="en-GB" sz="1600" dirty="0"/>
              <a:t>Children are challenged to read 6 library books over the holidays [they choose the books – can be story, fact, joke, graphic novel – as long as it is library book all reading counts]</a:t>
            </a:r>
          </a:p>
          <a:p>
            <a:pPr marL="342900" indent="-342900">
              <a:buFont typeface="Arial" panose="020B0604020202020204" pitchFamily="34" charset="0"/>
              <a:buChar char="•"/>
              <a:defRPr/>
            </a:pPr>
            <a:r>
              <a:rPr lang="en-GB" sz="1600" dirty="0"/>
              <a:t>For every book read children receive a sticker (some are smelly) plus other rewards.  </a:t>
            </a:r>
          </a:p>
          <a:p>
            <a:pPr marL="342900" indent="-342900">
              <a:buFont typeface="Arial" panose="020B0604020202020204" pitchFamily="34" charset="0"/>
              <a:buChar char="•"/>
              <a:defRPr/>
            </a:pPr>
            <a:r>
              <a:rPr lang="en-GB" sz="1600" dirty="0"/>
              <a:t>Every child who completes by reading 6 books gets a medal and certificate (children come back to the library to let us know a bit about the book they have read)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6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Meet your team! Naveen, Naomi, Noah, Ollie, Alesha, Sophia </a:t>
            </a:r>
            <a:endParaRPr lang="en-GB" baseline="0" dirty="0"/>
          </a:p>
          <a:p>
            <a:endParaRPr lang="en-GB" dirty="0"/>
          </a:p>
          <a:p>
            <a:r>
              <a:rPr lang="en-GB" dirty="0"/>
              <a:t>Join them as they use their skills to weave their way through a summer obstacle course.    </a:t>
            </a:r>
          </a:p>
          <a:p>
            <a:endParaRPr lang="en-GB" dirty="0"/>
          </a:p>
          <a:p>
            <a:r>
              <a:rPr lang="en-GB" dirty="0"/>
              <a:t>Inspire Libraries would you to join the team too .  Read 6 library books to help our characters complete the obstacle course.</a:t>
            </a:r>
          </a:p>
          <a:p>
            <a:endParaRPr lang="en-GB" dirty="0"/>
          </a:p>
          <a:p>
            <a:r>
              <a:rPr lang="en-GB" dirty="0"/>
              <a:t>Developed in collaboration with the </a:t>
            </a:r>
            <a:r>
              <a:rPr lang="en-GB" b="1" dirty="0"/>
              <a:t>Youth Sport Trust,</a:t>
            </a:r>
            <a:r>
              <a:rPr lang="en-GB" dirty="0"/>
              <a:t> the 2023 Summer Reading Challenge will celebrate play and participation, encouraging children to engage in games and sports in any way that best suits them. </a:t>
            </a:r>
            <a:endParaRPr lang="en-GB" dirty="0">
              <a:cs typeface="Calibri"/>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2</a:t>
            </a:fld>
            <a:endParaRPr lang="en-GB"/>
          </a:p>
        </p:txBody>
      </p:sp>
    </p:spTree>
    <p:extLst>
      <p:ext uri="{BB962C8B-B14F-4D97-AF65-F5344CB8AC3E}">
        <p14:creationId xmlns:p14="http://schemas.microsoft.com/office/powerpoint/2010/main" val="141459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ltLang="en-US" dirty="0"/>
              <a:t>Ready, Set, Read is FREE to join at your local library.</a:t>
            </a:r>
          </a:p>
          <a:p>
            <a:pPr marL="171450" indent="-171450">
              <a:buFont typeface="Arial" panose="020B0604020202020204" pitchFamily="34" charset="0"/>
              <a:buChar char="•"/>
            </a:pPr>
            <a:r>
              <a:rPr lang="en-GB" altLang="en-US" dirty="0"/>
              <a:t>Read any 6 books from your library from  Saturday 8</a:t>
            </a:r>
            <a:r>
              <a:rPr lang="en-GB" altLang="en-US" baseline="30000" dirty="0"/>
              <a:t>th</a:t>
            </a:r>
            <a:r>
              <a:rPr lang="en-GB" altLang="en-US" dirty="0"/>
              <a:t> July to Sunday 3</a:t>
            </a:r>
            <a:r>
              <a:rPr lang="en-GB" altLang="en-US" baseline="30000" dirty="0"/>
              <a:t>rd</a:t>
            </a:r>
            <a:r>
              <a:rPr lang="en-GB" altLang="en-US" dirty="0"/>
              <a:t> September </a:t>
            </a:r>
          </a:p>
          <a:p>
            <a:pPr marL="171450" indent="-171450">
              <a:buFont typeface="Arial" panose="020B0604020202020204" pitchFamily="34" charset="0"/>
              <a:buChar char="•"/>
            </a:pPr>
            <a:r>
              <a:rPr lang="en-GB" altLang="en-US" dirty="0"/>
              <a:t>As you read your books you will receive stickers and other rewards. Some of the stickers are smelly!</a:t>
            </a:r>
          </a:p>
          <a:p>
            <a:endParaRPr lang="en-GB" altLang="en-US" dirty="0"/>
          </a:p>
          <a:p>
            <a:pPr>
              <a:defRPr/>
            </a:pPr>
            <a:br>
              <a:rPr lang="en-GB" b="1" dirty="0">
                <a:solidFill>
                  <a:sysClr val="windowText" lastClr="000000"/>
                </a:solidFill>
                <a:uFill>
                  <a:solidFill/>
                </a:uFill>
                <a:latin typeface="Trebuchet MS"/>
                <a:ea typeface="Trebuchet MS"/>
                <a:cs typeface="Trebuchet MS"/>
                <a:sym typeface="Trebuchet MS"/>
              </a:rPr>
            </a:br>
            <a:r>
              <a:rPr lang="en-GB" b="1" dirty="0">
                <a:solidFill>
                  <a:sysClr val="windowText" lastClr="000000"/>
                </a:solidFill>
                <a:uFill>
                  <a:solidFill/>
                </a:uFill>
                <a:latin typeface="Trebuchet MS"/>
                <a:ea typeface="Trebuchet MS"/>
                <a:cs typeface="Trebuchet MS"/>
                <a:sym typeface="Trebuchet MS"/>
              </a:rPr>
              <a:t>Teacher notes:</a:t>
            </a:r>
          </a:p>
          <a:p>
            <a:pPr>
              <a:defRPr/>
            </a:pPr>
            <a:endParaRPr lang="en-GB" altLang="en-US" dirty="0"/>
          </a:p>
          <a:p>
            <a:pPr>
              <a:defRPr/>
            </a:pPr>
            <a:r>
              <a:rPr lang="en-GB" altLang="en-US" dirty="0"/>
              <a:t>Children choose how they want to complete the challenge – they might read 1 book at a time or visit the library after every 2 they have read – or read all six and return to collect their incentives.</a:t>
            </a:r>
          </a:p>
          <a:p>
            <a:pPr>
              <a:defRPr/>
            </a:pPr>
            <a:endParaRPr lang="en-GB" altLang="en-US" dirty="0"/>
          </a:p>
          <a:p>
            <a:pPr>
              <a:defRPr/>
            </a:pPr>
            <a:r>
              <a:rPr lang="en-GB" altLang="en-US" dirty="0"/>
              <a:t>Children choose what they would like to read on the challenge  - story book, fact books, poetry, jokes, graphic novels – as long as it is a library book all reading counts!</a:t>
            </a:r>
          </a:p>
          <a:p>
            <a:pPr>
              <a:defRPr/>
            </a:pPr>
            <a:endParaRPr lang="en-GB" altLang="en-US" dirty="0"/>
          </a:p>
          <a:p>
            <a:pPr>
              <a:defRPr/>
            </a:pPr>
            <a:r>
              <a:rPr lang="en-GB" altLang="en-US" dirty="0"/>
              <a:t>[The aim of the Summer Reading Challenge is to inspire a love of reading and encourage children to keep reading over the summer holidays.  Library staff and volunteers will chat to children about the books they read for the Challenge]</a:t>
            </a:r>
          </a:p>
          <a:p>
            <a:endParaRPr lang="en-GB" altLang="en-US" dirty="0"/>
          </a:p>
        </p:txBody>
      </p:sp>
      <p:sp>
        <p:nvSpPr>
          <p:cNvPr id="4" name="Slide Number Placeholder 3"/>
          <p:cNvSpPr>
            <a:spLocks noGrp="1"/>
          </p:cNvSpPr>
          <p:nvPr>
            <p:ph type="sldNum" sz="quarter" idx="5"/>
          </p:nvPr>
        </p:nvSpPr>
        <p:spPr/>
        <p:txBody>
          <a:bodyPr/>
          <a:lstStyle/>
          <a:p>
            <a:fld id="{B02F89D8-76B0-471F-BB7D-6ABE2CA6ABD3}" type="slidenum">
              <a:rPr lang="en-GB" smtClean="0"/>
              <a:t>3</a:t>
            </a:fld>
            <a:endParaRPr lang="en-GB"/>
          </a:p>
        </p:txBody>
      </p:sp>
    </p:spTree>
    <p:extLst>
      <p:ext uri="{BB962C8B-B14F-4D97-AF65-F5344CB8AC3E}">
        <p14:creationId xmlns:p14="http://schemas.microsoft.com/office/powerpoint/2010/main" val="2748982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800" b="1" dirty="0"/>
              <a:t>Teachers notes:  </a:t>
            </a:r>
            <a:r>
              <a:rPr lang="en-GB" altLang="en-US" sz="1800" b="0" dirty="0"/>
              <a:t>Children will receive an incentive for each book they read.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2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0" i="0" dirty="0">
              <a:solidFill>
                <a:srgbClr val="444444"/>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867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Are you ready for Get, Set, Read!!</a:t>
            </a:r>
          </a:p>
        </p:txBody>
      </p:sp>
      <p:sp>
        <p:nvSpPr>
          <p:cNvPr id="4" name="Slide Number Placeholder 3"/>
          <p:cNvSpPr>
            <a:spLocks noGrp="1"/>
          </p:cNvSpPr>
          <p:nvPr>
            <p:ph type="sldNum" sz="quarter" idx="5"/>
          </p:nvPr>
        </p:nvSpPr>
        <p:spPr/>
        <p:txBody>
          <a:bodyPr/>
          <a:lstStyle/>
          <a:p>
            <a:fld id="{B02F89D8-76B0-471F-BB7D-6ABE2CA6ABD3}" type="slidenum">
              <a:rPr lang="en-GB" smtClean="0"/>
              <a:t>6</a:t>
            </a:fld>
            <a:endParaRPr lang="en-GB"/>
          </a:p>
        </p:txBody>
      </p:sp>
    </p:spTree>
    <p:extLst>
      <p:ext uri="{BB962C8B-B14F-4D97-AF65-F5344CB8AC3E}">
        <p14:creationId xmlns:p14="http://schemas.microsoft.com/office/powerpoint/2010/main" val="3636574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fun continues at home too! Visit the Ready Set Read! website to play games, review your latest reads and enter competitions to win amazing Summer Reading Challenge prizes. You can share</a:t>
            </a:r>
            <a:r>
              <a:rPr lang="en-GB" baseline="0" dirty="0"/>
              <a:t> your favourite books with other children taking part in the Challenge and even unlock extra rewards for your reading.</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Teacher note:</a:t>
            </a:r>
            <a:r>
              <a:rPr lang="en-GB" altLang="en-US" b="1" baseline="0" dirty="0"/>
              <a:t> Children can join also the challenge online to earn digital rewards.  To get hard copy resources folder, bookmark, doorhanger, medal and certificate.  Children need to join in person at the library.</a:t>
            </a:r>
            <a:endParaRPr lang="en-GB" altLang="en-US" dirty="0"/>
          </a:p>
          <a:p>
            <a:endParaRPr lang="en-GB" dirty="0"/>
          </a:p>
        </p:txBody>
      </p:sp>
      <p:sp>
        <p:nvSpPr>
          <p:cNvPr id="4" name="Slide Number Placeholder 3"/>
          <p:cNvSpPr>
            <a:spLocks noGrp="1"/>
          </p:cNvSpPr>
          <p:nvPr>
            <p:ph type="sldNum" sz="quarter" idx="5"/>
          </p:nvPr>
        </p:nvSpPr>
        <p:spPr/>
        <p:txBody>
          <a:bodyPr/>
          <a:lstStyle/>
          <a:p>
            <a:fld id="{B02F89D8-76B0-471F-BB7D-6ABE2CA6ABD3}" type="slidenum">
              <a:rPr lang="en-GB" smtClean="0"/>
              <a:t>7</a:t>
            </a:fld>
            <a:endParaRPr lang="en-GB"/>
          </a:p>
        </p:txBody>
      </p:sp>
    </p:spTree>
    <p:extLst>
      <p:ext uri="{BB962C8B-B14F-4D97-AF65-F5344CB8AC3E}">
        <p14:creationId xmlns:p14="http://schemas.microsoft.com/office/powerpoint/2010/main" val="78396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2F89D8-76B0-471F-BB7D-6ABE2CA6ABD3}" type="slidenum">
              <a:rPr lang="en-GB" smtClean="0"/>
              <a:t>8</a:t>
            </a:fld>
            <a:endParaRPr lang="en-GB"/>
          </a:p>
        </p:txBody>
      </p:sp>
    </p:spTree>
    <p:extLst>
      <p:ext uri="{BB962C8B-B14F-4D97-AF65-F5344CB8AC3E}">
        <p14:creationId xmlns:p14="http://schemas.microsoft.com/office/powerpoint/2010/main" val="2276201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01/06/2023</a:t>
            </a:fld>
            <a:endParaRPr lang="en-GB"/>
          </a:p>
        </p:txBody>
      </p:sp>
      <p:pic>
        <p:nvPicPr>
          <p:cNvPr id="12" name="Picture 7">
            <a:extLst>
              <a:ext uri="{FF2B5EF4-FFF2-40B4-BE49-F238E27FC236}">
                <a16:creationId xmlns:a16="http://schemas.microsoft.com/office/drawing/2014/main" id="{1A372A0C-3742-42E2-9254-EA450145629E}"/>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419770" y="5909028"/>
            <a:ext cx="1138238" cy="498157"/>
          </a:xfrm>
          <a:prstGeom prst="rect">
            <a:avLst/>
          </a:prstGeom>
        </p:spPr>
      </p:pic>
      <p:pic>
        <p:nvPicPr>
          <p:cNvPr id="7" name="Picture 2">
            <a:extLst>
              <a:ext uri="{FF2B5EF4-FFF2-40B4-BE49-F238E27FC236}">
                <a16:creationId xmlns:a16="http://schemas.microsoft.com/office/drawing/2014/main" id="{84471B5F-08C8-4C7C-AD9B-0F5CD3F885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0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28206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97178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45506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33821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555707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72962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4" name="Text Box 2">
            <a:extLst>
              <a:ext uri="{FF2B5EF4-FFF2-40B4-BE49-F238E27FC236}">
                <a16:creationId xmlns:a16="http://schemas.microsoft.com/office/drawing/2014/main" id="{D4548C87-7C99-75F1-121E-101E8D4344D9}"/>
              </a:ext>
            </a:extLst>
          </p:cNvPr>
          <p:cNvSpPr txBox="1">
            <a:spLocks noChangeArrowheads="1"/>
          </p:cNvSpPr>
          <p:nvPr userDrawn="1"/>
        </p:nvSpPr>
        <p:spPr bwMode="auto">
          <a:xfrm>
            <a:off x="337401" y="6572098"/>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419770" y="5915503"/>
            <a:ext cx="1138238" cy="498157"/>
          </a:xfrm>
          <a:prstGeom prst="rect">
            <a:avLst/>
          </a:prstGeom>
        </p:spPr>
      </p:pic>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66796"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Shape, rectangle&#10;&#10;Description automatically generated">
            <a:extLst>
              <a:ext uri="{FF2B5EF4-FFF2-40B4-BE49-F238E27FC236}">
                <a16:creationId xmlns:a16="http://schemas.microsoft.com/office/drawing/2014/main" id="{FF78976A-4467-68C0-2E94-27EA65D9AE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4" y="1429"/>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descr="A picture containing text, electronics, computer, display&#10;&#10;Description automatically generated">
            <a:extLst>
              <a:ext uri="{FF2B5EF4-FFF2-40B4-BE49-F238E27FC236}">
                <a16:creationId xmlns:a16="http://schemas.microsoft.com/office/drawing/2014/main" id="{723CBCC9-2876-5D06-18E0-7EEAB1882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361325" y="5918615"/>
            <a:ext cx="1138238" cy="498157"/>
          </a:xfrm>
          <a:prstGeom prst="rect">
            <a:avLst/>
          </a:prstGeom>
        </p:spPr>
      </p:pic>
      <p:sp>
        <p:nvSpPr>
          <p:cNvPr id="17" name="Text Box 2">
            <a:extLst>
              <a:ext uri="{FF2B5EF4-FFF2-40B4-BE49-F238E27FC236}">
                <a16:creationId xmlns:a16="http://schemas.microsoft.com/office/drawing/2014/main" id="{C6C8BBE9-3372-C492-E91E-EE490246A8AE}"/>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779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7">
            <a:extLst>
              <a:ext uri="{FF2B5EF4-FFF2-40B4-BE49-F238E27FC236}">
                <a16:creationId xmlns:a16="http://schemas.microsoft.com/office/drawing/2014/main" id="{DA079F4F-D368-41AB-937B-141E1A0AF081}"/>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298982" y="5866289"/>
            <a:ext cx="1138238" cy="498157"/>
          </a:xfrm>
          <a:prstGeom prst="rect">
            <a:avLst/>
          </a:prstGeom>
        </p:spPr>
      </p:pic>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3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descr="A picture containing text, electronics, computer, display&#10;&#10;Description automatically generated">
            <a:extLst>
              <a:ext uri="{FF2B5EF4-FFF2-40B4-BE49-F238E27FC236}">
                <a16:creationId xmlns:a16="http://schemas.microsoft.com/office/drawing/2014/main" id="{7AF38B3F-11BD-BECE-B39E-F8BE53E52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419770" y="5909028"/>
            <a:ext cx="1138238" cy="498157"/>
          </a:xfrm>
          <a:prstGeom prst="rect">
            <a:avLst/>
          </a:prstGeom>
        </p:spPr>
      </p:pic>
    </p:spTree>
    <p:extLst>
      <p:ext uri="{BB962C8B-B14F-4D97-AF65-F5344CB8AC3E}">
        <p14:creationId xmlns:p14="http://schemas.microsoft.com/office/powerpoint/2010/main" val="412010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a:xfrm>
            <a:off x="838200" y="6303327"/>
            <a:ext cx="2743200" cy="365125"/>
          </a:xfrm>
        </p:spPr>
        <p:txBody>
          <a:bodyPr/>
          <a:lstStyle/>
          <a:p>
            <a:fld id="{BF420119-8E72-4C91-B94C-D4A68BEBB29F}" type="datetimeFigureOut">
              <a:rPr lang="en-GB" smtClean="0"/>
              <a:t>01/06/2023</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419770" y="5915503"/>
            <a:ext cx="1138238" cy="498157"/>
          </a:xfrm>
          <a:prstGeom prst="rect">
            <a:avLst/>
          </a:prstGeom>
        </p:spPr>
      </p:pic>
      <p:pic>
        <p:nvPicPr>
          <p:cNvPr id="14" name="Picture 13" descr="Shape, rectangle&#10;&#10;Description automatically generated">
            <a:extLst>
              <a:ext uri="{FF2B5EF4-FFF2-40B4-BE49-F238E27FC236}">
                <a16:creationId xmlns:a16="http://schemas.microsoft.com/office/drawing/2014/main" id="{383E1B5E-8CAE-47BE-F47E-9FA9C9373B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6" y="-3491"/>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21195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64213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01/06/2023</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75901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01/06/2023</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spTree>
    <p:extLst>
      <p:ext uri="{BB962C8B-B14F-4D97-AF65-F5344CB8AC3E}">
        <p14:creationId xmlns:p14="http://schemas.microsoft.com/office/powerpoint/2010/main" val="125680965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61" r:id="rId3"/>
    <p:sldLayoutId id="2147483662"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embed/wXeIu7Vg9ek?rel=0"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BB73B875-6A02-C4FA-E524-6ADAF07C9E37}"/>
              </a:ext>
            </a:extLst>
          </p:cNvPr>
          <p:cNvPicPr>
            <a:picLocks noChangeAspect="1"/>
          </p:cNvPicPr>
          <p:nvPr/>
        </p:nvPicPr>
        <p:blipFill>
          <a:blip r:embed="rId3"/>
          <a:stretch>
            <a:fillRect/>
          </a:stretch>
        </p:blipFill>
        <p:spPr>
          <a:xfrm>
            <a:off x="3430226" y="498490"/>
            <a:ext cx="5338462" cy="4368311"/>
          </a:xfrm>
          <a:prstGeom prst="rect">
            <a:avLst/>
          </a:prstGeom>
        </p:spPr>
      </p:pic>
      <p:pic>
        <p:nvPicPr>
          <p:cNvPr id="4" name="Picture 4" descr="Text&#10;&#10;Description automatically generated">
            <a:extLst>
              <a:ext uri="{FF2B5EF4-FFF2-40B4-BE49-F238E27FC236}">
                <a16:creationId xmlns:a16="http://schemas.microsoft.com/office/drawing/2014/main" id="{0410FA20-1A6E-0AE2-0106-88528B2FE4B6}"/>
              </a:ext>
            </a:extLst>
          </p:cNvPr>
          <p:cNvPicPr>
            <a:picLocks noChangeAspect="1"/>
          </p:cNvPicPr>
          <p:nvPr/>
        </p:nvPicPr>
        <p:blipFill>
          <a:blip r:embed="rId4"/>
          <a:stretch>
            <a:fillRect/>
          </a:stretch>
        </p:blipFill>
        <p:spPr>
          <a:xfrm>
            <a:off x="506015" y="5588908"/>
            <a:ext cx="2152650" cy="676275"/>
          </a:xfrm>
          <a:prstGeom prst="rect">
            <a:avLst/>
          </a:prstGeom>
        </p:spPr>
      </p:pic>
      <p:pic>
        <p:nvPicPr>
          <p:cNvPr id="5" name="Picture 5" descr="Text&#10;&#10;Description automatically generated">
            <a:extLst>
              <a:ext uri="{FF2B5EF4-FFF2-40B4-BE49-F238E27FC236}">
                <a16:creationId xmlns:a16="http://schemas.microsoft.com/office/drawing/2014/main" id="{002B8249-921A-9EF6-5121-25AF4D22CDA5}"/>
              </a:ext>
            </a:extLst>
          </p:cNvPr>
          <p:cNvPicPr>
            <a:picLocks noChangeAspect="1"/>
          </p:cNvPicPr>
          <p:nvPr/>
        </p:nvPicPr>
        <p:blipFill>
          <a:blip r:embed="rId5"/>
          <a:stretch>
            <a:fillRect/>
          </a:stretch>
        </p:blipFill>
        <p:spPr>
          <a:xfrm>
            <a:off x="4248150" y="5358604"/>
            <a:ext cx="3695699" cy="903294"/>
          </a:xfrm>
          <a:prstGeom prst="rect">
            <a:avLst/>
          </a:prstGeom>
        </p:spPr>
      </p:pic>
      <p:pic>
        <p:nvPicPr>
          <p:cNvPr id="3" name="Picture 5" descr="A picture containing icon&#10;&#10;Description automatically generated">
            <a:extLst>
              <a:ext uri="{FF2B5EF4-FFF2-40B4-BE49-F238E27FC236}">
                <a16:creationId xmlns:a16="http://schemas.microsoft.com/office/drawing/2014/main" id="{8995E813-5D7B-6029-30E1-5E90EA40BC4A}"/>
              </a:ext>
            </a:extLst>
          </p:cNvPr>
          <p:cNvPicPr>
            <a:picLocks noChangeAspect="1"/>
          </p:cNvPicPr>
          <p:nvPr/>
        </p:nvPicPr>
        <p:blipFill>
          <a:blip r:embed="rId6"/>
          <a:stretch>
            <a:fillRect/>
          </a:stretch>
        </p:blipFill>
        <p:spPr>
          <a:xfrm>
            <a:off x="559676" y="606233"/>
            <a:ext cx="1688904" cy="1681200"/>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67637C7-615A-B14C-32E2-6D7328DA2F13}"/>
              </a:ext>
            </a:extLst>
          </p:cNvPr>
          <p:cNvPicPr>
            <a:picLocks noChangeAspect="1"/>
          </p:cNvPicPr>
          <p:nvPr/>
        </p:nvPicPr>
        <p:blipFill>
          <a:blip r:embed="rId6"/>
          <a:stretch>
            <a:fillRect/>
          </a:stretch>
        </p:blipFill>
        <p:spPr>
          <a:xfrm>
            <a:off x="8928538" y="1453629"/>
            <a:ext cx="1692166" cy="1684447"/>
          </a:xfrm>
          <a:prstGeom prst="rect">
            <a:avLst/>
          </a:prstGeom>
        </p:spPr>
      </p:pic>
      <p:pic>
        <p:nvPicPr>
          <p:cNvPr id="8" name="Picture 5" descr="A picture containing icon&#10;&#10;Description automatically generated">
            <a:extLst>
              <a:ext uri="{FF2B5EF4-FFF2-40B4-BE49-F238E27FC236}">
                <a16:creationId xmlns:a16="http://schemas.microsoft.com/office/drawing/2014/main" id="{28146CEB-5D81-6D9A-32AB-4EA655B64BDC}"/>
              </a:ext>
            </a:extLst>
          </p:cNvPr>
          <p:cNvPicPr>
            <a:picLocks noChangeAspect="1"/>
          </p:cNvPicPr>
          <p:nvPr/>
        </p:nvPicPr>
        <p:blipFill>
          <a:blip r:embed="rId6"/>
          <a:stretch>
            <a:fillRect/>
          </a:stretch>
        </p:blipFill>
        <p:spPr>
          <a:xfrm rot="10200000">
            <a:off x="1834057" y="1567785"/>
            <a:ext cx="1094391" cy="1093241"/>
          </a:xfrm>
          <a:prstGeom prst="rect">
            <a:avLst/>
          </a:prstGeom>
        </p:spPr>
      </p:pic>
      <p:pic>
        <p:nvPicPr>
          <p:cNvPr id="9" name="Picture 5" descr="A picture containing icon&#10;&#10;Description automatically generated">
            <a:extLst>
              <a:ext uri="{FF2B5EF4-FFF2-40B4-BE49-F238E27FC236}">
                <a16:creationId xmlns:a16="http://schemas.microsoft.com/office/drawing/2014/main" id="{4180D8D9-7EAF-22A3-E878-1BCB7153F351}"/>
              </a:ext>
            </a:extLst>
          </p:cNvPr>
          <p:cNvPicPr>
            <a:picLocks noChangeAspect="1"/>
          </p:cNvPicPr>
          <p:nvPr/>
        </p:nvPicPr>
        <p:blipFill>
          <a:blip r:embed="rId6"/>
          <a:stretch>
            <a:fillRect/>
          </a:stretch>
        </p:blipFill>
        <p:spPr>
          <a:xfrm rot="-3060000">
            <a:off x="10597055" y="2241905"/>
            <a:ext cx="1153511" cy="1145792"/>
          </a:xfrm>
          <a:prstGeom prst="rect">
            <a:avLst/>
          </a:prstGeom>
        </p:spPr>
      </p:pic>
      <p:pic>
        <p:nvPicPr>
          <p:cNvPr id="12" name="Picture 12">
            <a:extLst>
              <a:ext uri="{FF2B5EF4-FFF2-40B4-BE49-F238E27FC236}">
                <a16:creationId xmlns:a16="http://schemas.microsoft.com/office/drawing/2014/main" id="{0E835443-130C-2348-846B-0423AB4D8FEE}"/>
              </a:ext>
            </a:extLst>
          </p:cNvPr>
          <p:cNvPicPr>
            <a:picLocks noChangeAspect="1"/>
          </p:cNvPicPr>
          <p:nvPr/>
        </p:nvPicPr>
        <p:blipFill>
          <a:blip r:embed="rId7"/>
          <a:stretch>
            <a:fillRect/>
          </a:stretch>
        </p:blipFill>
        <p:spPr>
          <a:xfrm>
            <a:off x="8758853" y="4047326"/>
            <a:ext cx="1606769" cy="979471"/>
          </a:xfrm>
          <a:prstGeom prst="rect">
            <a:avLst/>
          </a:prstGeom>
        </p:spPr>
      </p:pic>
      <p:pic>
        <p:nvPicPr>
          <p:cNvPr id="15" name="Picture 14" descr="A picture containing black, dark&#10;&#10;Description automatically generated">
            <a:extLst>
              <a:ext uri="{FF2B5EF4-FFF2-40B4-BE49-F238E27FC236}">
                <a16:creationId xmlns:a16="http://schemas.microsoft.com/office/drawing/2014/main" id="{AAE4BD09-E35A-5C73-6ABB-5A2E8EFB4C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2167" y="3525867"/>
            <a:ext cx="1902084" cy="1832737"/>
          </a:xfrm>
          <a:prstGeom prst="rect">
            <a:avLst/>
          </a:prstGeom>
        </p:spPr>
      </p:pic>
    </p:spTree>
    <p:extLst>
      <p:ext uri="{BB962C8B-B14F-4D97-AF65-F5344CB8AC3E}">
        <p14:creationId xmlns:p14="http://schemas.microsoft.com/office/powerpoint/2010/main" val="39670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1AF855-166A-F6FF-1F2D-48D7B2AF2E6E}"/>
              </a:ext>
            </a:extLst>
          </p:cNvPr>
          <p:cNvPicPr>
            <a:picLocks noChangeAspect="1"/>
          </p:cNvPicPr>
          <p:nvPr/>
        </p:nvPicPr>
        <p:blipFill>
          <a:blip r:embed="rId3">
            <a:alphaModFix amt="50000"/>
          </a:blip>
          <a:stretch>
            <a:fillRect/>
          </a:stretch>
        </p:blipFill>
        <p:spPr>
          <a:xfrm rot="5400000">
            <a:off x="4123339" y="386498"/>
            <a:ext cx="969580" cy="1355348"/>
          </a:xfrm>
          <a:prstGeom prst="rect">
            <a:avLst/>
          </a:prstGeom>
        </p:spPr>
      </p:pic>
      <p:pic>
        <p:nvPicPr>
          <p:cNvPr id="11" name="Picture 10">
            <a:extLst>
              <a:ext uri="{FF2B5EF4-FFF2-40B4-BE49-F238E27FC236}">
                <a16:creationId xmlns:a16="http://schemas.microsoft.com/office/drawing/2014/main" id="{0A93FB4E-9602-EC68-8857-070DBAE5C4A5}"/>
              </a:ext>
            </a:extLst>
          </p:cNvPr>
          <p:cNvPicPr>
            <a:picLocks noChangeAspect="1"/>
          </p:cNvPicPr>
          <p:nvPr/>
        </p:nvPicPr>
        <p:blipFill>
          <a:blip r:embed="rId3">
            <a:alphaModFix amt="50000"/>
          </a:blip>
          <a:stretch>
            <a:fillRect/>
          </a:stretch>
        </p:blipFill>
        <p:spPr>
          <a:xfrm rot="5400000">
            <a:off x="9050064" y="360222"/>
            <a:ext cx="1770993" cy="2472072"/>
          </a:xfrm>
          <a:prstGeom prst="rect">
            <a:avLst/>
          </a:prstGeom>
        </p:spPr>
      </p:pic>
      <p:pic>
        <p:nvPicPr>
          <p:cNvPr id="9" name="Picture 10">
            <a:extLst>
              <a:ext uri="{FF2B5EF4-FFF2-40B4-BE49-F238E27FC236}">
                <a16:creationId xmlns:a16="http://schemas.microsoft.com/office/drawing/2014/main" id="{D7CABC08-495D-E9C6-3D10-6C104AA1DAEE}"/>
              </a:ext>
            </a:extLst>
          </p:cNvPr>
          <p:cNvPicPr>
            <a:picLocks noChangeAspect="1"/>
          </p:cNvPicPr>
          <p:nvPr/>
        </p:nvPicPr>
        <p:blipFill>
          <a:blip r:embed="rId3">
            <a:alphaModFix amt="50000"/>
          </a:blip>
          <a:stretch>
            <a:fillRect/>
          </a:stretch>
        </p:blipFill>
        <p:spPr>
          <a:xfrm rot="5400000">
            <a:off x="1384081" y="228843"/>
            <a:ext cx="1770993" cy="2472072"/>
          </a:xfrm>
          <a:prstGeom prst="rect">
            <a:avLst/>
          </a:prstGeom>
        </p:spPr>
      </p:pic>
      <p:pic>
        <p:nvPicPr>
          <p:cNvPr id="2" name="Picture 2" descr="A picture containing toy, doll&#10;&#10;Description automatically generated">
            <a:extLst>
              <a:ext uri="{FF2B5EF4-FFF2-40B4-BE49-F238E27FC236}">
                <a16:creationId xmlns:a16="http://schemas.microsoft.com/office/drawing/2014/main" id="{EE886C8D-46B3-EB58-6101-0F9B001DFFDC}"/>
              </a:ext>
            </a:extLst>
          </p:cNvPr>
          <p:cNvPicPr>
            <a:picLocks noChangeAspect="1"/>
          </p:cNvPicPr>
          <p:nvPr/>
        </p:nvPicPr>
        <p:blipFill>
          <a:blip r:embed="rId4"/>
          <a:stretch>
            <a:fillRect/>
          </a:stretch>
        </p:blipFill>
        <p:spPr>
          <a:xfrm>
            <a:off x="7671142" y="1463565"/>
            <a:ext cx="1891556" cy="4114800"/>
          </a:xfrm>
          <a:prstGeom prst="rect">
            <a:avLst/>
          </a:prstGeom>
        </p:spPr>
      </p:pic>
      <p:pic>
        <p:nvPicPr>
          <p:cNvPr id="8" name="Picture 9" descr="A picture containing toy, doll, female&#10;&#10;Description automatically generated">
            <a:extLst>
              <a:ext uri="{FF2B5EF4-FFF2-40B4-BE49-F238E27FC236}">
                <a16:creationId xmlns:a16="http://schemas.microsoft.com/office/drawing/2014/main" id="{07AE0631-2D40-DE2A-EB80-57ADEF6A136C}"/>
              </a:ext>
            </a:extLst>
          </p:cNvPr>
          <p:cNvPicPr>
            <a:picLocks noChangeAspect="1"/>
          </p:cNvPicPr>
          <p:nvPr/>
        </p:nvPicPr>
        <p:blipFill>
          <a:blip r:embed="rId5"/>
          <a:stretch>
            <a:fillRect/>
          </a:stretch>
        </p:blipFill>
        <p:spPr>
          <a:xfrm>
            <a:off x="2414575" y="1661534"/>
            <a:ext cx="1844452" cy="3735392"/>
          </a:xfrm>
          <a:prstGeom prst="rect">
            <a:avLst/>
          </a:prstGeom>
        </p:spPr>
      </p:pic>
      <p:pic>
        <p:nvPicPr>
          <p:cNvPr id="10" name="Picture 11">
            <a:extLst>
              <a:ext uri="{FF2B5EF4-FFF2-40B4-BE49-F238E27FC236}">
                <a16:creationId xmlns:a16="http://schemas.microsoft.com/office/drawing/2014/main" id="{DF726B37-0961-1A9D-35F9-EB2F31100A6A}"/>
              </a:ext>
            </a:extLst>
          </p:cNvPr>
          <p:cNvPicPr>
            <a:picLocks noChangeAspect="1"/>
          </p:cNvPicPr>
          <p:nvPr/>
        </p:nvPicPr>
        <p:blipFill>
          <a:blip r:embed="rId6"/>
          <a:stretch>
            <a:fillRect/>
          </a:stretch>
        </p:blipFill>
        <p:spPr>
          <a:xfrm>
            <a:off x="702698" y="1713186"/>
            <a:ext cx="1760845" cy="4114800"/>
          </a:xfrm>
          <a:prstGeom prst="rect">
            <a:avLst/>
          </a:prstGeom>
        </p:spPr>
      </p:pic>
      <p:pic>
        <p:nvPicPr>
          <p:cNvPr id="12" name="Picture 12" descr="A picture containing toy&#10;&#10;Description automatically generated">
            <a:extLst>
              <a:ext uri="{FF2B5EF4-FFF2-40B4-BE49-F238E27FC236}">
                <a16:creationId xmlns:a16="http://schemas.microsoft.com/office/drawing/2014/main" id="{0E396095-915F-D4DA-57C3-23F3A0571804}"/>
              </a:ext>
            </a:extLst>
          </p:cNvPr>
          <p:cNvPicPr>
            <a:picLocks noChangeAspect="1"/>
          </p:cNvPicPr>
          <p:nvPr/>
        </p:nvPicPr>
        <p:blipFill>
          <a:blip r:embed="rId7"/>
          <a:stretch>
            <a:fillRect/>
          </a:stretch>
        </p:blipFill>
        <p:spPr>
          <a:xfrm>
            <a:off x="4366400" y="774322"/>
            <a:ext cx="1532409" cy="4363924"/>
          </a:xfrm>
          <a:prstGeom prst="rect">
            <a:avLst/>
          </a:prstGeom>
        </p:spPr>
      </p:pic>
      <p:pic>
        <p:nvPicPr>
          <p:cNvPr id="13" name="Picture 17" descr="A picture containing toy, doll&#10;&#10;Description automatically generated">
            <a:extLst>
              <a:ext uri="{FF2B5EF4-FFF2-40B4-BE49-F238E27FC236}">
                <a16:creationId xmlns:a16="http://schemas.microsoft.com/office/drawing/2014/main" id="{5DCEC30E-09D5-97AC-47E5-0EB95391D472}"/>
              </a:ext>
            </a:extLst>
          </p:cNvPr>
          <p:cNvPicPr>
            <a:picLocks noChangeAspect="1"/>
          </p:cNvPicPr>
          <p:nvPr/>
        </p:nvPicPr>
        <p:blipFill>
          <a:blip r:embed="rId8"/>
          <a:stretch>
            <a:fillRect/>
          </a:stretch>
        </p:blipFill>
        <p:spPr>
          <a:xfrm>
            <a:off x="5898169" y="1089134"/>
            <a:ext cx="1834266" cy="3983421"/>
          </a:xfrm>
          <a:prstGeom prst="rect">
            <a:avLst/>
          </a:prstGeom>
        </p:spPr>
      </p:pic>
      <p:pic>
        <p:nvPicPr>
          <p:cNvPr id="19" name="Picture 19" descr="A picture containing toy, doll&#10;&#10;Description automatically generated">
            <a:extLst>
              <a:ext uri="{FF2B5EF4-FFF2-40B4-BE49-F238E27FC236}">
                <a16:creationId xmlns:a16="http://schemas.microsoft.com/office/drawing/2014/main" id="{29298F9C-03A2-AE32-DA9C-2B9E005070DB}"/>
              </a:ext>
            </a:extLst>
          </p:cNvPr>
          <p:cNvPicPr>
            <a:picLocks noChangeAspect="1"/>
          </p:cNvPicPr>
          <p:nvPr/>
        </p:nvPicPr>
        <p:blipFill>
          <a:blip r:embed="rId9"/>
          <a:stretch>
            <a:fillRect/>
          </a:stretch>
        </p:blipFill>
        <p:spPr>
          <a:xfrm>
            <a:off x="9658496" y="1909822"/>
            <a:ext cx="1797425" cy="3918163"/>
          </a:xfrm>
          <a:prstGeom prst="rect">
            <a:avLst/>
          </a:prstGeom>
        </p:spPr>
      </p:pic>
    </p:spTree>
    <p:extLst>
      <p:ext uri="{BB962C8B-B14F-4D97-AF65-F5344CB8AC3E}">
        <p14:creationId xmlns:p14="http://schemas.microsoft.com/office/powerpoint/2010/main" val="185454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group of yellow stars&#10;&#10;Description automatically generated with low confidence">
            <a:extLst>
              <a:ext uri="{FF2B5EF4-FFF2-40B4-BE49-F238E27FC236}">
                <a16:creationId xmlns:a16="http://schemas.microsoft.com/office/drawing/2014/main" id="{F3AA4743-0CD4-A336-2111-57948A8CF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20000">
            <a:off x="2308929" y="4897700"/>
            <a:ext cx="805622" cy="801244"/>
          </a:xfrm>
          <a:prstGeom prst="rect">
            <a:avLst/>
          </a:prstGeom>
        </p:spPr>
      </p:pic>
      <p:pic>
        <p:nvPicPr>
          <p:cNvPr id="17" name="Picture 16">
            <a:extLst>
              <a:ext uri="{FF2B5EF4-FFF2-40B4-BE49-F238E27FC236}">
                <a16:creationId xmlns:a16="http://schemas.microsoft.com/office/drawing/2014/main" id="{A5E9C029-7677-416F-9A8A-729A19222E8B}"/>
              </a:ext>
            </a:extLst>
          </p:cNvPr>
          <p:cNvPicPr>
            <a:picLocks noChangeAspect="1"/>
          </p:cNvPicPr>
          <p:nvPr/>
        </p:nvPicPr>
        <p:blipFill>
          <a:blip r:embed="rId4">
            <a:extLst>
              <a:ext uri="{28A0092B-C50C-407E-A947-70E740481C1C}">
                <a14:useLocalDpi xmlns:a14="http://schemas.microsoft.com/office/drawing/2010/main" val="0"/>
              </a:ext>
            </a:extLst>
          </a:blip>
          <a:srcRect l="224" r="224"/>
          <a:stretch/>
        </p:blipFill>
        <p:spPr>
          <a:xfrm>
            <a:off x="368579" y="140723"/>
            <a:ext cx="5119705" cy="1388918"/>
          </a:xfrm>
          <a:prstGeom prst="rect">
            <a:avLst/>
          </a:prstGeom>
        </p:spPr>
      </p:pic>
      <p:sp>
        <p:nvSpPr>
          <p:cNvPr id="5" name="TextBox 4">
            <a:extLst>
              <a:ext uri="{FF2B5EF4-FFF2-40B4-BE49-F238E27FC236}">
                <a16:creationId xmlns:a16="http://schemas.microsoft.com/office/drawing/2014/main" id="{91F1988B-79F1-407D-B073-E28C24B38667}"/>
              </a:ext>
            </a:extLst>
          </p:cNvPr>
          <p:cNvSpPr txBox="1"/>
          <p:nvPr/>
        </p:nvSpPr>
        <p:spPr>
          <a:xfrm>
            <a:off x="4940165" y="1656801"/>
            <a:ext cx="6823745" cy="78483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Pct val="200000"/>
              <a:buFontTx/>
              <a:buBlip>
                <a:blip r:embed="rId5"/>
              </a:buBlip>
              <a:tabLst/>
              <a:defRPr/>
            </a:pPr>
            <a:endParaRPr kumimoji="0" lang="en-GB" altLang="en-US" sz="1800" b="1" i="0" u="none" strike="noStrike" kern="1200" cap="none" spc="0" normalizeH="0" baseline="0" noProof="0">
              <a:ln>
                <a:noFill/>
              </a:ln>
              <a:solidFill>
                <a:srgbClr val="7B9F1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8DA7E81-17CC-4428-921A-10E6EBCBFAB5}"/>
              </a:ext>
            </a:extLst>
          </p:cNvPr>
          <p:cNvSpPr txBox="1"/>
          <p:nvPr/>
        </p:nvSpPr>
        <p:spPr>
          <a:xfrm>
            <a:off x="335062" y="1325802"/>
            <a:ext cx="7540377" cy="3727111"/>
          </a:xfrm>
          <a:prstGeom prst="rect">
            <a:avLst/>
          </a:prstGeom>
          <a:noFill/>
        </p:spPr>
        <p:txBody>
          <a:bodyPr wrap="square" lIns="91440" tIns="45720" rIns="91440" bIns="45720" anchor="t">
            <a:spAutoFit/>
          </a:bodyPr>
          <a:lstStyle/>
          <a:p>
            <a:pPr marR="0" lvl="0" defTabSz="914400" rtl="0" eaLnBrk="1" fontAlgn="auto" latinLnBrk="0" hangingPunct="1">
              <a:lnSpc>
                <a:spcPct val="150000"/>
              </a:lnSpc>
              <a:spcBef>
                <a:spcPts val="0"/>
              </a:spcBef>
              <a:spcAft>
                <a:spcPts val="0"/>
              </a:spcAft>
              <a:buClrTx/>
              <a:buSzPct val="150000"/>
              <a:tabLst/>
              <a:defRPr/>
            </a:pPr>
            <a:r>
              <a:rPr kumimoji="0" lang="en-GB" altLang="en-US" sz="2000" b="1" i="0" u="none" strike="noStrike" kern="1200" cap="none" spc="0" normalizeH="0" baseline="0" noProof="0" dirty="0">
                <a:ln>
                  <a:noFill/>
                </a:ln>
                <a:effectLst/>
                <a:uLnTx/>
                <a:uFillTx/>
                <a:latin typeface="Century Gothic" panose="020B0502020202020204" pitchFamily="34" charset="0"/>
              </a:rPr>
              <a:t>How to take part</a:t>
            </a:r>
          </a:p>
          <a:p>
            <a:pPr marL="342900" marR="0" lvl="0" indent="-342900" defTabSz="914400" rtl="0" eaLnBrk="1" fontAlgn="auto" latinLnBrk="0" hangingPunct="1">
              <a:lnSpc>
                <a:spcPct val="150000"/>
              </a:lnSpc>
              <a:spcBef>
                <a:spcPts val="0"/>
              </a:spcBef>
              <a:spcAft>
                <a:spcPts val="0"/>
              </a:spcAft>
              <a:buClrTx/>
              <a:buSzPct val="150000"/>
              <a:buFont typeface="Arial"/>
              <a:buChar char="•"/>
              <a:tabLst/>
              <a:defRPr/>
            </a:pPr>
            <a:r>
              <a:rPr kumimoji="0" lang="en-GB" altLang="en-US" sz="2000" i="0" u="none" strike="noStrike" kern="1200" cap="none" spc="0" normalizeH="0" baseline="0" noProof="0" dirty="0">
                <a:ln>
                  <a:noFill/>
                </a:ln>
                <a:effectLst/>
                <a:uLnTx/>
                <a:uFillTx/>
                <a:latin typeface="Century Gothic" panose="020B0502020202020204" pitchFamily="34" charset="0"/>
              </a:rPr>
              <a:t>Go to your library this summer to join the FREE Challenge!</a:t>
            </a:r>
            <a:endParaRPr lang="en-GB" altLang="en-US" sz="2000" i="0" u="none" strike="noStrike" kern="1200" cap="none" spc="0" normalizeH="0" baseline="0" noProof="0" dirty="0">
              <a:ln>
                <a:noFill/>
              </a:ln>
              <a:effectLst/>
              <a:uLnTx/>
              <a:uFillTx/>
              <a:latin typeface="Century Gothic" panose="020B0502020202020204" pitchFamily="34" charset="0"/>
              <a:cs typeface="Calibri"/>
            </a:endParaRPr>
          </a:p>
          <a:p>
            <a:pPr marL="342900" indent="-342900">
              <a:lnSpc>
                <a:spcPct val="150000"/>
              </a:lnSpc>
              <a:buSzPct val="150000"/>
              <a:buFont typeface="Arial"/>
              <a:buChar char="•"/>
              <a:defRPr/>
            </a:pPr>
            <a:r>
              <a:rPr lang="en-GB" altLang="en-US" sz="2000" dirty="0">
                <a:latin typeface="Century Gothic" panose="020B0502020202020204" pitchFamily="34" charset="0"/>
              </a:rPr>
              <a:t>Sign up to receive your Ready, Set, Read collector folder</a:t>
            </a:r>
            <a:endParaRPr lang="en-GB" altLang="en-US" sz="2000" dirty="0">
              <a:latin typeface="Century Gothic" panose="020B0502020202020204" pitchFamily="34" charset="0"/>
              <a:ea typeface="Calibri"/>
              <a:cs typeface="Calibri"/>
            </a:endParaRPr>
          </a:p>
          <a:p>
            <a:pPr marL="342900" lvl="0" indent="-342900">
              <a:lnSpc>
                <a:spcPct val="150000"/>
              </a:lnSpc>
              <a:buSzPct val="150000"/>
              <a:buFont typeface="Arial"/>
              <a:buChar char="•"/>
              <a:defRPr/>
            </a:pPr>
            <a:r>
              <a:rPr lang="en-GB" altLang="en-US" sz="2000" dirty="0">
                <a:latin typeface="Century Gothic" panose="020B0502020202020204" pitchFamily="34" charset="0"/>
              </a:rPr>
              <a:t>Choose books to read over the holidays</a:t>
            </a:r>
            <a:endParaRPr lang="en-GB" altLang="en-US" sz="2000" dirty="0">
              <a:latin typeface="Century Gothic" panose="020B0502020202020204" pitchFamily="34" charset="0"/>
              <a:ea typeface="Calibri"/>
              <a:cs typeface="Calibri"/>
            </a:endParaRPr>
          </a:p>
          <a:p>
            <a:pPr marL="342900" indent="-342900">
              <a:lnSpc>
                <a:spcPct val="150000"/>
              </a:lnSpc>
              <a:buSzPct val="150000"/>
              <a:buFont typeface="Arial"/>
              <a:buChar char="•"/>
              <a:defRPr/>
            </a:pPr>
            <a:r>
              <a:rPr lang="en-GB" altLang="en-US" sz="2000" dirty="0">
                <a:latin typeface="Century Gothic" panose="020B0502020202020204" pitchFamily="34" charset="0"/>
              </a:rPr>
              <a:t>Collect stickers and other rewards  for each book you read</a:t>
            </a:r>
            <a:endParaRPr lang="en-GB" altLang="en-US" sz="2000" dirty="0">
              <a:latin typeface="Century Gothic" panose="020B0502020202020204" pitchFamily="34" charset="0"/>
              <a:ea typeface="Calibri"/>
              <a:cs typeface="Calibri"/>
            </a:endParaRPr>
          </a:p>
          <a:p>
            <a:pPr marL="342900" indent="-342900">
              <a:lnSpc>
                <a:spcPct val="150000"/>
              </a:lnSpc>
              <a:buSzPct val="150000"/>
              <a:buFont typeface="Arial"/>
              <a:buChar char="•"/>
              <a:defRPr/>
            </a:pPr>
            <a:r>
              <a:rPr lang="en-GB" altLang="en-US" sz="2000" dirty="0">
                <a:latin typeface="Century Gothic" panose="020B0502020202020204" pitchFamily="34" charset="0"/>
              </a:rPr>
              <a:t>Add the stickers to your folder to complete the Challenge!</a:t>
            </a:r>
            <a:endParaRPr lang="en-GB" altLang="en-US" sz="2000" dirty="0">
              <a:latin typeface="Century Gothic" panose="020B0502020202020204" pitchFamily="34" charset="0"/>
              <a:cs typeface="Calibri"/>
            </a:endParaRPr>
          </a:p>
        </p:txBody>
      </p:sp>
      <p:pic>
        <p:nvPicPr>
          <p:cNvPr id="1026" name="Picture 2" descr="Children reading">
            <a:extLst>
              <a:ext uri="{FF2B5EF4-FFF2-40B4-BE49-F238E27FC236}">
                <a16:creationId xmlns:a16="http://schemas.microsoft.com/office/drawing/2014/main" id="{380FD9F9-6978-430F-8E0F-78FAD4A2A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7875439" y="3089229"/>
            <a:ext cx="3763800" cy="2504992"/>
          </a:xfrm>
          <a:prstGeom prst="rect">
            <a:avLst/>
          </a:prstGeom>
          <a:noFill/>
          <a:ln w="38100">
            <a:solidFill>
              <a:srgbClr val="ED9B28"/>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437CCDB-D067-0532-6B0D-682013F8DE0F}"/>
              </a:ext>
            </a:extLst>
          </p:cNvPr>
          <p:cNvSpPr txBox="1"/>
          <p:nvPr/>
        </p:nvSpPr>
        <p:spPr>
          <a:xfrm>
            <a:off x="7875439" y="5650699"/>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ea typeface="Calibri"/>
                <a:cs typeface="Calibri"/>
              </a:rPr>
              <a:t>Image from Microsoft 365 2023</a:t>
            </a:r>
          </a:p>
        </p:txBody>
      </p:sp>
      <p:pic>
        <p:nvPicPr>
          <p:cNvPr id="4" name="Graphic 5" descr="Arrow: Slight curve with solid fill">
            <a:extLst>
              <a:ext uri="{FF2B5EF4-FFF2-40B4-BE49-F238E27FC236}">
                <a16:creationId xmlns:a16="http://schemas.microsoft.com/office/drawing/2014/main" id="{19FF8CA2-EAFB-B82D-0B0C-B08BAE491B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340000">
            <a:off x="7725312" y="1886417"/>
            <a:ext cx="1130968" cy="1130968"/>
          </a:xfrm>
          <a:prstGeom prst="rect">
            <a:avLst/>
          </a:prstGeom>
        </p:spPr>
      </p:pic>
      <p:pic>
        <p:nvPicPr>
          <p:cNvPr id="9" name="Picture 9">
            <a:extLst>
              <a:ext uri="{FF2B5EF4-FFF2-40B4-BE49-F238E27FC236}">
                <a16:creationId xmlns:a16="http://schemas.microsoft.com/office/drawing/2014/main" id="{B2025C40-D637-253F-D0BA-3E24454842D7}"/>
              </a:ext>
            </a:extLst>
          </p:cNvPr>
          <p:cNvPicPr>
            <a:picLocks noChangeAspect="1"/>
          </p:cNvPicPr>
          <p:nvPr/>
        </p:nvPicPr>
        <p:blipFill>
          <a:blip r:embed="rId9"/>
          <a:stretch>
            <a:fillRect/>
          </a:stretch>
        </p:blipFill>
        <p:spPr>
          <a:xfrm>
            <a:off x="5088420" y="5052913"/>
            <a:ext cx="1772653" cy="1082616"/>
          </a:xfrm>
          <a:prstGeom prst="rect">
            <a:avLst/>
          </a:prstGeom>
        </p:spPr>
      </p:pic>
      <p:pic>
        <p:nvPicPr>
          <p:cNvPr id="8" name="Picture 7" descr="A picture containing text, person, clothing, child&#10;&#10;Description automatically generated">
            <a:extLst>
              <a:ext uri="{FF2B5EF4-FFF2-40B4-BE49-F238E27FC236}">
                <a16:creationId xmlns:a16="http://schemas.microsoft.com/office/drawing/2014/main" id="{3995F4DE-C183-95A3-B66A-0497FCBF9158}"/>
              </a:ext>
            </a:extLst>
          </p:cNvPr>
          <p:cNvPicPr>
            <a:picLocks noChangeAspect="1"/>
          </p:cNvPicPr>
          <p:nvPr/>
        </p:nvPicPr>
        <p:blipFill rotWithShape="1">
          <a:blip r:embed="rId10">
            <a:extLst>
              <a:ext uri="{28A0092B-C50C-407E-A947-70E740481C1C}">
                <a14:useLocalDpi xmlns:a14="http://schemas.microsoft.com/office/drawing/2010/main" val="0"/>
              </a:ext>
            </a:extLst>
          </a:blip>
          <a:srcRect l="5814" t="3856" r="5942" b="3454"/>
          <a:stretch/>
        </p:blipFill>
        <p:spPr>
          <a:xfrm>
            <a:off x="9052227" y="171398"/>
            <a:ext cx="1664968" cy="2716485"/>
          </a:xfrm>
          <a:prstGeom prst="rect">
            <a:avLst/>
          </a:prstGeom>
        </p:spPr>
      </p:pic>
    </p:spTree>
    <p:extLst>
      <p:ext uri="{BB962C8B-B14F-4D97-AF65-F5344CB8AC3E}">
        <p14:creationId xmlns:p14="http://schemas.microsoft.com/office/powerpoint/2010/main" val="60027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B0DF6E-2BC1-1249-9E15-152B0146B09C}"/>
              </a:ext>
            </a:extLst>
          </p:cNvPr>
          <p:cNvPicPr>
            <a:picLocks noChangeAspect="1"/>
          </p:cNvPicPr>
          <p:nvPr/>
        </p:nvPicPr>
        <p:blipFill>
          <a:blip r:embed="rId3">
            <a:extLst>
              <a:ext uri="{28A0092B-C50C-407E-A947-70E740481C1C}">
                <a14:useLocalDpi xmlns:a14="http://schemas.microsoft.com/office/drawing/2010/main" val="0"/>
              </a:ext>
            </a:extLst>
          </a:blip>
          <a:srcRect l="224" r="224"/>
          <a:stretch/>
        </p:blipFill>
        <p:spPr>
          <a:xfrm>
            <a:off x="335062" y="438612"/>
            <a:ext cx="5119705" cy="1388918"/>
          </a:xfrm>
          <a:prstGeom prst="rect">
            <a:avLst/>
          </a:prstGeom>
        </p:spPr>
      </p:pic>
      <p:sp>
        <p:nvSpPr>
          <p:cNvPr id="10" name="TextBox 9">
            <a:extLst>
              <a:ext uri="{FF2B5EF4-FFF2-40B4-BE49-F238E27FC236}">
                <a16:creationId xmlns:a16="http://schemas.microsoft.com/office/drawing/2014/main" id="{A58F8629-D367-A279-3C1E-D5D8577BA3E9}"/>
              </a:ext>
            </a:extLst>
          </p:cNvPr>
          <p:cNvSpPr txBox="1"/>
          <p:nvPr/>
        </p:nvSpPr>
        <p:spPr>
          <a:xfrm>
            <a:off x="482206" y="1827530"/>
            <a:ext cx="9122029" cy="4193264"/>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Pct val="150000"/>
              <a:buFont typeface="Arial"/>
              <a:buChar char="•"/>
              <a:tabLst/>
              <a:defRPr/>
            </a:pPr>
            <a:r>
              <a:rPr lang="en-GB" altLang="en-US" sz="2000" dirty="0">
                <a:latin typeface="Raleway" panose="020B0503030101060003" pitchFamily="34" charset="0"/>
                <a:ea typeface="Calibri"/>
                <a:cs typeface="Calibri"/>
              </a:rPr>
              <a:t>Reading </a:t>
            </a:r>
            <a:r>
              <a:rPr lang="en-GB" altLang="en-US" sz="2000" b="1" dirty="0">
                <a:latin typeface="Raleway" panose="020B0503030101060003" pitchFamily="34" charset="0"/>
                <a:ea typeface="Calibri"/>
                <a:cs typeface="Calibri"/>
              </a:rPr>
              <a:t>2 books </a:t>
            </a:r>
            <a:r>
              <a:rPr lang="en-GB" altLang="en-US" sz="2000" dirty="0">
                <a:latin typeface="Raleway" panose="020B0503030101060003" pitchFamily="34" charset="0"/>
                <a:ea typeface="Calibri"/>
                <a:cs typeface="Calibri"/>
              </a:rPr>
              <a:t>means you receive </a:t>
            </a:r>
          </a:p>
          <a:p>
            <a:pPr marL="800100" lvl="1" indent="-342900">
              <a:lnSpc>
                <a:spcPct val="150000"/>
              </a:lnSpc>
              <a:buSzPct val="150000"/>
              <a:buFont typeface="Arial"/>
              <a:buChar char="•"/>
              <a:defRPr/>
            </a:pPr>
            <a:r>
              <a:rPr lang="en-GB" altLang="en-US" sz="2000" dirty="0">
                <a:latin typeface="Raleway" panose="020B0503030101060003" pitchFamily="34" charset="0"/>
                <a:ea typeface="Calibri"/>
                <a:cs typeface="Calibri"/>
              </a:rPr>
              <a:t>Your first set of stickers to start filling up your folder </a:t>
            </a:r>
          </a:p>
          <a:p>
            <a:pPr lvl="1">
              <a:lnSpc>
                <a:spcPct val="150000"/>
              </a:lnSpc>
              <a:buSzPct val="150000"/>
              <a:defRPr/>
            </a:pPr>
            <a:r>
              <a:rPr lang="en-GB" altLang="en-US" sz="2000" dirty="0">
                <a:latin typeface="Raleway" panose="020B0503030101060003" pitchFamily="34" charset="0"/>
                <a:ea typeface="Calibri"/>
                <a:cs typeface="Calibri"/>
              </a:rPr>
              <a:t>     These will have the smell of </a:t>
            </a:r>
            <a:r>
              <a:rPr lang="en-GB" altLang="en-US" sz="2000" b="1" dirty="0">
                <a:latin typeface="Raleway" panose="020B0503030101060003" pitchFamily="34" charset="0"/>
                <a:ea typeface="Calibri"/>
                <a:cs typeface="Calibri"/>
              </a:rPr>
              <a:t>strawberries</a:t>
            </a:r>
            <a:r>
              <a:rPr lang="en-GB" altLang="en-US" sz="2000" dirty="0">
                <a:latin typeface="Raleway" panose="020B0503030101060003" pitchFamily="34" charset="0"/>
                <a:ea typeface="Calibri"/>
                <a:cs typeface="Calibri"/>
              </a:rPr>
              <a:t>…. </a:t>
            </a:r>
            <a:r>
              <a:rPr lang="en-GB" altLang="en-US" sz="2000" dirty="0" err="1">
                <a:latin typeface="Raleway" panose="020B0503030101060003" pitchFamily="34" charset="0"/>
                <a:ea typeface="Calibri"/>
                <a:cs typeface="Calibri"/>
              </a:rPr>
              <a:t>Mmm</a:t>
            </a:r>
            <a:r>
              <a:rPr lang="en-GB" altLang="en-US" sz="2000" dirty="0">
                <a:latin typeface="Raleway" panose="020B0503030101060003" pitchFamily="34" charset="0"/>
                <a:ea typeface="Calibri"/>
                <a:cs typeface="Calibri"/>
              </a:rPr>
              <a:t> delicious!</a:t>
            </a:r>
          </a:p>
          <a:p>
            <a:pPr marL="800100" lvl="1" indent="-342900">
              <a:lnSpc>
                <a:spcPct val="150000"/>
              </a:lnSpc>
              <a:buSzPct val="150000"/>
              <a:buFont typeface="Arial"/>
              <a:buChar char="•"/>
              <a:defRPr/>
            </a:pPr>
            <a:r>
              <a:rPr lang="en-GB" altLang="en-US" sz="2000" dirty="0">
                <a:latin typeface="Raleway" panose="020B0503030101060003" pitchFamily="34" charset="0"/>
                <a:ea typeface="Calibri"/>
                <a:cs typeface="Calibri"/>
              </a:rPr>
              <a:t>You’ll also get a Ready, Set, Read! bookmark.</a:t>
            </a:r>
          </a:p>
          <a:p>
            <a:pPr marL="800100" lvl="1" indent="-342900">
              <a:lnSpc>
                <a:spcPct val="150000"/>
              </a:lnSpc>
              <a:buSzPct val="150000"/>
              <a:buFont typeface="Arial"/>
              <a:buChar char="•"/>
              <a:defRPr/>
            </a:pPr>
            <a:endParaRPr lang="en-GB" altLang="en-US" sz="2000" dirty="0">
              <a:latin typeface="Raleway" panose="020B0503030101060003" pitchFamily="34" charset="0"/>
              <a:ea typeface="Calibri"/>
              <a:cs typeface="Calibri"/>
            </a:endParaRPr>
          </a:p>
          <a:p>
            <a:pPr marL="342900" lvl="0" indent="-342900">
              <a:lnSpc>
                <a:spcPct val="150000"/>
              </a:lnSpc>
              <a:buSzPct val="150000"/>
              <a:buFont typeface="Arial"/>
              <a:buChar char="•"/>
              <a:defRPr/>
            </a:pPr>
            <a:r>
              <a:rPr lang="en-GB" altLang="en-US" sz="2000" dirty="0">
                <a:latin typeface="Raleway" panose="020B0503030101060003" pitchFamily="34" charset="0"/>
                <a:ea typeface="Calibri"/>
                <a:cs typeface="Calibri"/>
              </a:rPr>
              <a:t>Reading</a:t>
            </a:r>
            <a:r>
              <a:rPr lang="en-GB" altLang="en-US" sz="2000" b="1" dirty="0">
                <a:latin typeface="Raleway" panose="020B0503030101060003" pitchFamily="34" charset="0"/>
                <a:ea typeface="Calibri"/>
                <a:cs typeface="Calibri"/>
              </a:rPr>
              <a:t> 4 books </a:t>
            </a:r>
            <a:r>
              <a:rPr lang="en-GB" altLang="en-US" sz="2000" dirty="0">
                <a:latin typeface="Raleway" panose="020B0503030101060003" pitchFamily="34" charset="0"/>
                <a:ea typeface="Calibri"/>
                <a:cs typeface="Calibri"/>
              </a:rPr>
              <a:t>means you receive </a:t>
            </a:r>
          </a:p>
          <a:p>
            <a:pPr marL="800100" lvl="1" indent="-342900">
              <a:lnSpc>
                <a:spcPct val="150000"/>
              </a:lnSpc>
              <a:buSzPct val="150000"/>
              <a:buFont typeface="Arial"/>
              <a:buChar char="•"/>
              <a:defRPr/>
            </a:pPr>
            <a:r>
              <a:rPr lang="en-GB" altLang="en-US" sz="2000" dirty="0">
                <a:latin typeface="Raleway" panose="020B0503030101060003" pitchFamily="34" charset="0"/>
                <a:ea typeface="Calibri"/>
                <a:cs typeface="Calibri"/>
              </a:rPr>
              <a:t>Your second set of stickers.  </a:t>
            </a:r>
          </a:p>
          <a:p>
            <a:pPr lvl="1">
              <a:lnSpc>
                <a:spcPct val="150000"/>
              </a:lnSpc>
              <a:buSzPct val="150000"/>
              <a:defRPr/>
            </a:pPr>
            <a:r>
              <a:rPr lang="en-GB" altLang="en-US" sz="2000" dirty="0">
                <a:latin typeface="Raleway" panose="020B0503030101060003" pitchFamily="34" charset="0"/>
                <a:ea typeface="Calibri"/>
                <a:cs typeface="Calibri"/>
              </a:rPr>
              <a:t>     These will have the smell of</a:t>
            </a:r>
            <a:r>
              <a:rPr lang="en-GB" altLang="en-US" sz="2000" b="1" dirty="0">
                <a:latin typeface="Raleway" panose="020B0503030101060003" pitchFamily="34" charset="0"/>
                <a:ea typeface="Calibri"/>
                <a:cs typeface="Calibri"/>
              </a:rPr>
              <a:t> tropical mangoes</a:t>
            </a:r>
            <a:r>
              <a:rPr lang="en-GB" altLang="en-US" sz="2000" dirty="0">
                <a:latin typeface="Raleway" panose="020B0503030101060003" pitchFamily="34" charset="0"/>
                <a:ea typeface="Calibri"/>
                <a:cs typeface="Calibri"/>
              </a:rPr>
              <a:t>….</a:t>
            </a:r>
          </a:p>
          <a:p>
            <a:pPr marL="800100" lvl="1" indent="-342900">
              <a:lnSpc>
                <a:spcPct val="150000"/>
              </a:lnSpc>
              <a:buSzPct val="150000"/>
              <a:buFont typeface="Arial"/>
              <a:buChar char="•"/>
              <a:defRPr/>
            </a:pPr>
            <a:r>
              <a:rPr lang="en-GB" altLang="en-US" sz="2000" dirty="0">
                <a:latin typeface="Raleway" panose="020B0503030101060003" pitchFamily="34" charset="0"/>
                <a:ea typeface="Calibri"/>
                <a:cs typeface="Calibri"/>
              </a:rPr>
              <a:t>You’ll also get a Ready, Set, Read doorhanger.</a:t>
            </a:r>
          </a:p>
        </p:txBody>
      </p:sp>
      <p:pic>
        <p:nvPicPr>
          <p:cNvPr id="7" name="Picture 6">
            <a:extLst>
              <a:ext uri="{FF2B5EF4-FFF2-40B4-BE49-F238E27FC236}">
                <a16:creationId xmlns:a16="http://schemas.microsoft.com/office/drawing/2014/main" id="{3F753BF6-E06D-3C18-0CFA-981A2E54B7F1}"/>
              </a:ext>
            </a:extLst>
          </p:cNvPr>
          <p:cNvPicPr>
            <a:picLocks noChangeAspect="1"/>
          </p:cNvPicPr>
          <p:nvPr/>
        </p:nvPicPr>
        <p:blipFill rotWithShape="1">
          <a:blip r:embed="rId4">
            <a:extLst>
              <a:ext uri="{28A0092B-C50C-407E-A947-70E740481C1C}">
                <a14:useLocalDpi xmlns:a14="http://schemas.microsoft.com/office/drawing/2010/main" val="0"/>
              </a:ext>
            </a:extLst>
          </a:blip>
          <a:srcRect l="13091" t="4593" r="5102" b="3324"/>
          <a:stretch/>
        </p:blipFill>
        <p:spPr>
          <a:xfrm>
            <a:off x="8988424" y="678225"/>
            <a:ext cx="906174" cy="3245937"/>
          </a:xfrm>
          <a:prstGeom prst="rect">
            <a:avLst/>
          </a:prstGeom>
        </p:spPr>
      </p:pic>
      <p:pic>
        <p:nvPicPr>
          <p:cNvPr id="4" name="Picture 3">
            <a:extLst>
              <a:ext uri="{FF2B5EF4-FFF2-40B4-BE49-F238E27FC236}">
                <a16:creationId xmlns:a16="http://schemas.microsoft.com/office/drawing/2014/main" id="{3DBE6F7D-AF86-E6E4-E516-2EFF55418197}"/>
              </a:ext>
            </a:extLst>
          </p:cNvPr>
          <p:cNvPicPr>
            <a:picLocks noChangeAspect="1"/>
          </p:cNvPicPr>
          <p:nvPr/>
        </p:nvPicPr>
        <p:blipFill>
          <a:blip r:embed="rId5"/>
          <a:stretch>
            <a:fillRect/>
          </a:stretch>
        </p:blipFill>
        <p:spPr>
          <a:xfrm>
            <a:off x="10521035" y="2878940"/>
            <a:ext cx="990455" cy="3027118"/>
          </a:xfrm>
          <a:prstGeom prst="rect">
            <a:avLst/>
          </a:prstGeom>
        </p:spPr>
      </p:pic>
    </p:spTree>
    <p:extLst>
      <p:ext uri="{BB962C8B-B14F-4D97-AF65-F5344CB8AC3E}">
        <p14:creationId xmlns:p14="http://schemas.microsoft.com/office/powerpoint/2010/main" val="9026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2A4DDF81-371D-F27F-F1C1-70ECB764E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0000">
            <a:off x="9486443" y="2655285"/>
            <a:ext cx="1522910" cy="894720"/>
          </a:xfrm>
          <a:prstGeom prst="rect">
            <a:avLst/>
          </a:prstGeom>
        </p:spPr>
      </p:pic>
      <p:pic>
        <p:nvPicPr>
          <p:cNvPr id="4" name="Picture 3" descr="A picture containing blur&#10;&#10;Description automatically generated">
            <a:extLst>
              <a:ext uri="{FF2B5EF4-FFF2-40B4-BE49-F238E27FC236}">
                <a16:creationId xmlns:a16="http://schemas.microsoft.com/office/drawing/2014/main" id="{321F5EF4-6152-0187-8ED5-7778187FC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40000">
            <a:off x="9325779" y="941787"/>
            <a:ext cx="2048427" cy="1203461"/>
          </a:xfrm>
          <a:prstGeom prst="rect">
            <a:avLst/>
          </a:prstGeom>
        </p:spPr>
      </p:pic>
      <p:pic>
        <p:nvPicPr>
          <p:cNvPr id="6" name="Picture 5">
            <a:extLst>
              <a:ext uri="{FF2B5EF4-FFF2-40B4-BE49-F238E27FC236}">
                <a16:creationId xmlns:a16="http://schemas.microsoft.com/office/drawing/2014/main" id="{218C1DA6-A126-3DE7-75EB-436A40625159}"/>
              </a:ext>
            </a:extLst>
          </p:cNvPr>
          <p:cNvPicPr>
            <a:picLocks noChangeAspect="1"/>
          </p:cNvPicPr>
          <p:nvPr/>
        </p:nvPicPr>
        <p:blipFill>
          <a:blip r:embed="rId4">
            <a:extLst>
              <a:ext uri="{28A0092B-C50C-407E-A947-70E740481C1C}">
                <a14:useLocalDpi xmlns:a14="http://schemas.microsoft.com/office/drawing/2010/main" val="0"/>
              </a:ext>
            </a:extLst>
          </a:blip>
          <a:srcRect l="224" r="224"/>
          <a:stretch/>
        </p:blipFill>
        <p:spPr>
          <a:xfrm>
            <a:off x="335062" y="438612"/>
            <a:ext cx="5119705" cy="1388918"/>
          </a:xfrm>
          <a:prstGeom prst="rect">
            <a:avLst/>
          </a:prstGeom>
        </p:spPr>
      </p:pic>
      <p:sp>
        <p:nvSpPr>
          <p:cNvPr id="7" name="TextBox 6">
            <a:extLst>
              <a:ext uri="{FF2B5EF4-FFF2-40B4-BE49-F238E27FC236}">
                <a16:creationId xmlns:a16="http://schemas.microsoft.com/office/drawing/2014/main" id="{D70A7918-BA06-1E4F-E3FC-FD503A334A45}"/>
              </a:ext>
            </a:extLst>
          </p:cNvPr>
          <p:cNvSpPr txBox="1"/>
          <p:nvPr/>
        </p:nvSpPr>
        <p:spPr>
          <a:xfrm>
            <a:off x="638206" y="1679927"/>
            <a:ext cx="7316650" cy="4193264"/>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50000"/>
              </a:lnSpc>
              <a:spcBef>
                <a:spcPts val="0"/>
              </a:spcBef>
              <a:spcAft>
                <a:spcPts val="0"/>
              </a:spcAft>
              <a:buClrTx/>
              <a:buSzPct val="150000"/>
              <a:buFont typeface="Arial"/>
              <a:buChar char="•"/>
              <a:tabLst/>
              <a:defRPr/>
            </a:pPr>
            <a:r>
              <a:rPr lang="en-GB" altLang="en-US" sz="2000" dirty="0">
                <a:latin typeface="Raleway" panose="020B0503030101060003" pitchFamily="34" charset="0"/>
                <a:ea typeface="Calibri"/>
                <a:cs typeface="Calibri"/>
              </a:rPr>
              <a:t>Reading </a:t>
            </a:r>
            <a:r>
              <a:rPr lang="en-GB" altLang="en-US" sz="2000" b="1" dirty="0">
                <a:latin typeface="Raleway" panose="020B0503030101060003" pitchFamily="34" charset="0"/>
                <a:ea typeface="Calibri"/>
                <a:cs typeface="Calibri"/>
              </a:rPr>
              <a:t>6 books </a:t>
            </a:r>
            <a:r>
              <a:rPr lang="en-GB" altLang="en-US" sz="2000" dirty="0">
                <a:latin typeface="Raleway" panose="020B0503030101060003" pitchFamily="34" charset="0"/>
                <a:ea typeface="Calibri"/>
                <a:cs typeface="Calibri"/>
              </a:rPr>
              <a:t>means you have completed the challenge!</a:t>
            </a:r>
          </a:p>
          <a:p>
            <a:pPr marR="0" lvl="0" algn="l" defTabSz="914400" rtl="0" eaLnBrk="1" fontAlgn="auto" latinLnBrk="0" hangingPunct="1">
              <a:lnSpc>
                <a:spcPct val="150000"/>
              </a:lnSpc>
              <a:spcBef>
                <a:spcPts val="0"/>
              </a:spcBef>
              <a:spcAft>
                <a:spcPts val="0"/>
              </a:spcAft>
              <a:buClrTx/>
              <a:buSzPct val="150000"/>
              <a:tabLst/>
              <a:defRPr/>
            </a:pPr>
            <a:br>
              <a:rPr lang="en-GB" altLang="en-US" sz="2000" dirty="0">
                <a:latin typeface="Raleway" panose="020B0503030101060003" pitchFamily="34" charset="0"/>
                <a:ea typeface="Calibri"/>
                <a:cs typeface="Calibri"/>
              </a:rPr>
            </a:br>
            <a:r>
              <a:rPr lang="en-GB" altLang="en-US" sz="2000" dirty="0">
                <a:latin typeface="Raleway" panose="020B0503030101060003" pitchFamily="34" charset="0"/>
                <a:ea typeface="Calibri"/>
                <a:cs typeface="Calibri"/>
              </a:rPr>
              <a:t>You receive</a:t>
            </a:r>
          </a:p>
          <a:p>
            <a:pPr marL="800100" lvl="1" indent="-342900">
              <a:lnSpc>
                <a:spcPct val="150000"/>
              </a:lnSpc>
              <a:buSzPct val="150000"/>
              <a:buFont typeface="Arial"/>
              <a:buChar char="•"/>
              <a:defRPr/>
            </a:pPr>
            <a:r>
              <a:rPr lang="en-GB" altLang="en-US" sz="2000" dirty="0">
                <a:latin typeface="Raleway" panose="020B0503030101060003" pitchFamily="34" charset="0"/>
                <a:ea typeface="Calibri"/>
                <a:cs typeface="Calibri"/>
              </a:rPr>
              <a:t>Your final set of stickers.  These will have the smell of …..</a:t>
            </a:r>
            <a:r>
              <a:rPr lang="en-GB" altLang="en-US" sz="2000" b="1" dirty="0">
                <a:latin typeface="Raleway" panose="020B0503030101060003" pitchFamily="34" charset="0"/>
                <a:ea typeface="Calibri"/>
                <a:cs typeface="Calibri"/>
              </a:rPr>
              <a:t>green grass</a:t>
            </a:r>
            <a:r>
              <a:rPr lang="en-GB" altLang="en-US" sz="2000" dirty="0">
                <a:latin typeface="Raleway" panose="020B0503030101060003" pitchFamily="34" charset="0"/>
                <a:ea typeface="Calibri"/>
                <a:cs typeface="Calibri"/>
              </a:rPr>
              <a:t>!!</a:t>
            </a:r>
          </a:p>
          <a:p>
            <a:pPr marL="800100" lvl="1" indent="-342900">
              <a:lnSpc>
                <a:spcPct val="150000"/>
              </a:lnSpc>
              <a:buSzPct val="150000"/>
              <a:buFont typeface="Arial"/>
              <a:buChar char="•"/>
              <a:defRPr/>
            </a:pPr>
            <a:r>
              <a:rPr lang="en-GB" altLang="en-US" sz="2000" dirty="0">
                <a:latin typeface="Raleway" panose="020B0503030101060003" pitchFamily="34" charset="0"/>
                <a:ea typeface="Calibri"/>
                <a:cs typeface="Calibri"/>
              </a:rPr>
              <a:t> You’ll also get a medal and a certificate.</a:t>
            </a:r>
          </a:p>
          <a:p>
            <a:pPr marL="800100" lvl="1" indent="-342900">
              <a:lnSpc>
                <a:spcPct val="150000"/>
              </a:lnSpc>
              <a:buSzPct val="150000"/>
              <a:buFont typeface="Arial"/>
              <a:buChar char="•"/>
              <a:defRPr/>
            </a:pPr>
            <a:endParaRPr lang="en-GB" altLang="en-US" sz="2000" dirty="0">
              <a:latin typeface="Raleway" panose="020B0503030101060003" pitchFamily="34" charset="0"/>
              <a:ea typeface="Calibri"/>
              <a:cs typeface="Calibri"/>
            </a:endParaRPr>
          </a:p>
          <a:p>
            <a:pPr marL="800100" lvl="1" indent="-342900">
              <a:lnSpc>
                <a:spcPct val="150000"/>
              </a:lnSpc>
              <a:buSzPct val="150000"/>
              <a:buFont typeface="Arial"/>
              <a:buChar char="•"/>
              <a:defRPr/>
            </a:pPr>
            <a:endParaRPr lang="en-GB" altLang="en-US" sz="2000" dirty="0">
              <a:latin typeface="Raleway" panose="020B0503030101060003" pitchFamily="34" charset="0"/>
              <a:ea typeface="Calibri"/>
              <a:cs typeface="Calibri"/>
            </a:endParaRPr>
          </a:p>
        </p:txBody>
      </p:sp>
      <p:pic>
        <p:nvPicPr>
          <p:cNvPr id="10" name="Picture 9">
            <a:extLst>
              <a:ext uri="{FF2B5EF4-FFF2-40B4-BE49-F238E27FC236}">
                <a16:creationId xmlns:a16="http://schemas.microsoft.com/office/drawing/2014/main" id="{78AC1D23-55D8-DFF0-9EB0-49256F07D0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043" y="4920300"/>
            <a:ext cx="1054971" cy="1388919"/>
          </a:xfrm>
          <a:prstGeom prst="rect">
            <a:avLst/>
          </a:prstGeom>
        </p:spPr>
      </p:pic>
      <p:pic>
        <p:nvPicPr>
          <p:cNvPr id="11" name="Picture 10" descr="A wooden medal with a blue ribbon&#10;&#10;Description automatically generated with medium confidence">
            <a:extLst>
              <a:ext uri="{FF2B5EF4-FFF2-40B4-BE49-F238E27FC236}">
                <a16:creationId xmlns:a16="http://schemas.microsoft.com/office/drawing/2014/main" id="{03254485-BE95-7FC0-BA80-554A0FC1AE99}"/>
              </a:ext>
            </a:extLst>
          </p:cNvPr>
          <p:cNvPicPr>
            <a:picLocks noChangeAspect="1"/>
          </p:cNvPicPr>
          <p:nvPr/>
        </p:nvPicPr>
        <p:blipFill rotWithShape="1">
          <a:blip r:embed="rId6">
            <a:extLst>
              <a:ext uri="{28A0092B-C50C-407E-A947-70E740481C1C}">
                <a14:useLocalDpi xmlns:a14="http://schemas.microsoft.com/office/drawing/2010/main" val="0"/>
              </a:ext>
            </a:extLst>
          </a:blip>
          <a:srcRect l="12589" t="8417" r="15394" b="9076"/>
          <a:stretch/>
        </p:blipFill>
        <p:spPr>
          <a:xfrm>
            <a:off x="7385834" y="499227"/>
            <a:ext cx="1373304" cy="1783115"/>
          </a:xfrm>
          <a:prstGeom prst="rect">
            <a:avLst/>
          </a:prstGeom>
        </p:spPr>
      </p:pic>
      <p:pic>
        <p:nvPicPr>
          <p:cNvPr id="2" name="Picture 2" descr="A picture containing text&#10;&#10;Description automatically generated">
            <a:extLst>
              <a:ext uri="{FF2B5EF4-FFF2-40B4-BE49-F238E27FC236}">
                <a16:creationId xmlns:a16="http://schemas.microsoft.com/office/drawing/2014/main" id="{1455527F-BAA9-93F2-59AA-A92BC5E49800}"/>
              </a:ext>
            </a:extLst>
          </p:cNvPr>
          <p:cNvPicPr>
            <a:picLocks noChangeAspect="1"/>
          </p:cNvPicPr>
          <p:nvPr/>
        </p:nvPicPr>
        <p:blipFill>
          <a:blip r:embed="rId7"/>
          <a:stretch>
            <a:fillRect/>
          </a:stretch>
        </p:blipFill>
        <p:spPr>
          <a:xfrm rot="600000">
            <a:off x="8470003" y="1752118"/>
            <a:ext cx="2743200" cy="3893376"/>
          </a:xfrm>
          <a:prstGeom prst="rect">
            <a:avLst/>
          </a:prstGeom>
        </p:spPr>
      </p:pic>
    </p:spTree>
    <p:extLst>
      <p:ext uri="{BB962C8B-B14F-4D97-AF65-F5344CB8AC3E}">
        <p14:creationId xmlns:p14="http://schemas.microsoft.com/office/powerpoint/2010/main" val="336426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CE4FE6-783F-1EFC-F5F6-B7542A9B6F55}"/>
              </a:ext>
            </a:extLst>
          </p:cNvPr>
          <p:cNvSpPr txBox="1"/>
          <p:nvPr/>
        </p:nvSpPr>
        <p:spPr>
          <a:xfrm>
            <a:off x="569351" y="742114"/>
            <a:ext cx="6093724" cy="769441"/>
          </a:xfrm>
          <a:prstGeom prst="rect">
            <a:avLst/>
          </a:prstGeom>
          <a:noFill/>
        </p:spPr>
        <p:txBody>
          <a:bodyPr wrap="square" lIns="91440" tIns="45720" rIns="91440" bIns="45720" anchor="t">
            <a:spAutoFit/>
          </a:bodyPr>
          <a:lstStyle/>
          <a:p>
            <a:pPr marL="0" indent="0">
              <a:buFont typeface="Arial" panose="020B0604020202020204" pitchFamily="34" charset="0"/>
              <a:buNone/>
            </a:pPr>
            <a:r>
              <a:rPr lang="en-GB" altLang="en-US" sz="4400" b="1" dirty="0">
                <a:solidFill>
                  <a:schemeClr val="accent5"/>
                </a:solidFill>
              </a:rPr>
              <a:t>The Challenge Begins…</a:t>
            </a:r>
          </a:p>
        </p:txBody>
      </p:sp>
      <p:sp>
        <p:nvSpPr>
          <p:cNvPr id="8" name="TextBox 7">
            <a:extLst>
              <a:ext uri="{FF2B5EF4-FFF2-40B4-BE49-F238E27FC236}">
                <a16:creationId xmlns:a16="http://schemas.microsoft.com/office/drawing/2014/main" id="{51883659-FE87-7D08-2CBD-D3D47C5115FF}"/>
              </a:ext>
            </a:extLst>
          </p:cNvPr>
          <p:cNvSpPr txBox="1"/>
          <p:nvPr/>
        </p:nvSpPr>
        <p:spPr>
          <a:xfrm>
            <a:off x="5758" y="1753484"/>
            <a:ext cx="7706049" cy="3316292"/>
          </a:xfrm>
          <a:prstGeom prst="rect">
            <a:avLst/>
          </a:prstGeom>
          <a:noFill/>
        </p:spPr>
        <p:txBody>
          <a:bodyPr wrap="square" lIns="91440" tIns="45720" rIns="91440" bIns="45720" rtlCol="0" anchor="t">
            <a:spAutoFit/>
          </a:bodyPr>
          <a:lstStyle/>
          <a:p>
            <a:pPr marL="0" indent="0" algn="ctr" defTabSz="758825">
              <a:spcBef>
                <a:spcPts val="700"/>
              </a:spcBef>
              <a:buClr>
                <a:srgbClr val="951B81"/>
              </a:buClr>
              <a:buNone/>
            </a:pPr>
            <a:r>
              <a:rPr lang="en-GB" altLang="en-US" sz="4400" dirty="0">
                <a:latin typeface="Raleway" panose="020B0503030101060003" pitchFamily="34" charset="0"/>
                <a:ea typeface="Tw Cen MT" panose="020B0602020104020603" pitchFamily="34" charset="0"/>
                <a:cs typeface="Tw Cen MT" panose="020B0602020104020603" pitchFamily="34" charset="0"/>
                <a:sym typeface="Tw Cen MT" panose="020B0602020104020603" pitchFamily="34" charset="0"/>
              </a:rPr>
              <a:t>Join in at any Nottinghamshire library.</a:t>
            </a:r>
          </a:p>
          <a:p>
            <a:pPr marL="0" indent="0" algn="ctr" defTabSz="758825">
              <a:spcBef>
                <a:spcPts val="700"/>
              </a:spcBef>
              <a:buClr>
                <a:srgbClr val="951B81"/>
              </a:buClr>
              <a:buNone/>
            </a:pPr>
            <a:endParaRPr lang="en-GB" altLang="en-US" sz="1600" dirty="0">
              <a:latin typeface="Raleway" panose="020B0503030101060003" pitchFamily="34" charset="0"/>
              <a:ea typeface="Tw Cen MT" panose="020B0602020104020603" pitchFamily="34" charset="0"/>
              <a:cs typeface="Tw Cen MT" panose="020B0602020104020603" pitchFamily="34" charset="0"/>
              <a:sym typeface="Tw Cen MT" panose="020B0602020104020603" pitchFamily="34" charset="0"/>
            </a:endParaRPr>
          </a:p>
          <a:p>
            <a:pPr marL="0" indent="0" algn="ctr" defTabSz="758825">
              <a:spcBef>
                <a:spcPts val="700"/>
              </a:spcBef>
              <a:buClr>
                <a:srgbClr val="951B81"/>
              </a:buClr>
              <a:buNone/>
            </a:pPr>
            <a:r>
              <a:rPr lang="en-GB" altLang="en-US" sz="4400" dirty="0">
                <a:latin typeface="Raleway" panose="020B0503030101060003" pitchFamily="34" charset="0"/>
                <a:ea typeface="Tw Cen MT" panose="020B0602020104020603" pitchFamily="34" charset="0"/>
                <a:cs typeface="Tw Cen MT" panose="020B0602020104020603" pitchFamily="34" charset="0"/>
                <a:sym typeface="Tw Cen MT" panose="020B0602020104020603" pitchFamily="34" charset="0"/>
              </a:rPr>
              <a:t>Ready, Set, Read!  starts on </a:t>
            </a:r>
          </a:p>
          <a:p>
            <a:pPr marL="0" indent="0" algn="ctr" defTabSz="758825">
              <a:spcBef>
                <a:spcPts val="700"/>
              </a:spcBef>
              <a:buClr>
                <a:srgbClr val="951B81"/>
              </a:buClr>
              <a:buNone/>
            </a:pPr>
            <a:r>
              <a:rPr lang="en-GB" altLang="en-US" sz="4400" b="1" dirty="0">
                <a:latin typeface="Raleway" panose="020B0503030101060003" pitchFamily="34" charset="0"/>
                <a:ea typeface="Tw Cen MT" panose="020B0602020104020603" pitchFamily="34" charset="0"/>
                <a:cs typeface="Tw Cen MT" panose="020B0602020104020603" pitchFamily="34" charset="0"/>
                <a:sym typeface="Tw Cen MT" panose="020B0602020104020603" pitchFamily="34" charset="0"/>
              </a:rPr>
              <a:t>Saturday 8 July</a:t>
            </a:r>
            <a:endParaRPr lang="en-GB" altLang="en-US" sz="4400" b="1" dirty="0">
              <a:latin typeface="Raleway" panose="020B0503030101060003" pitchFamily="34" charset="0"/>
              <a:ea typeface="Tw Cen MT" panose="020B0602020104020603" pitchFamily="34" charset="0"/>
              <a:cs typeface="Tw Cen MT" panose="020B0602020104020603" pitchFamily="34" charset="0"/>
              <a:sym typeface="Tw Cen MT" panose="020B0602020104020603" pitchFamily="34" charset="0"/>
              <a:hlinkClick r:id="rId3">
                <a:extLst>
                  <a:ext uri="{A12FA001-AC4F-418D-AE19-62706E023703}">
                    <ahyp:hlinkClr xmlns:ahyp="http://schemas.microsoft.com/office/drawing/2018/hyperlinkcolor" val="tx"/>
                  </a:ext>
                </a:extLst>
              </a:hlinkClick>
            </a:endParaRPr>
          </a:p>
        </p:txBody>
      </p:sp>
      <p:pic>
        <p:nvPicPr>
          <p:cNvPr id="2" name="Picture 1">
            <a:extLst>
              <a:ext uri="{FF2B5EF4-FFF2-40B4-BE49-F238E27FC236}">
                <a16:creationId xmlns:a16="http://schemas.microsoft.com/office/drawing/2014/main" id="{0B95F3BD-0E51-CAC2-14D1-CA1CBC34D271}"/>
              </a:ext>
            </a:extLst>
          </p:cNvPr>
          <p:cNvPicPr>
            <a:picLocks noChangeAspect="1"/>
          </p:cNvPicPr>
          <p:nvPr/>
        </p:nvPicPr>
        <p:blipFill>
          <a:blip r:embed="rId4"/>
          <a:stretch>
            <a:fillRect/>
          </a:stretch>
        </p:blipFill>
        <p:spPr>
          <a:xfrm>
            <a:off x="7522754" y="1126834"/>
            <a:ext cx="4331395" cy="3544318"/>
          </a:xfrm>
          <a:prstGeom prst="rect">
            <a:avLst/>
          </a:prstGeom>
        </p:spPr>
      </p:pic>
    </p:spTree>
    <p:extLst>
      <p:ext uri="{BB962C8B-B14F-4D97-AF65-F5344CB8AC3E}">
        <p14:creationId xmlns:p14="http://schemas.microsoft.com/office/powerpoint/2010/main" val="1810725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6B94-CF21-45AC-9ADF-B8A4180340DF}"/>
              </a:ext>
            </a:extLst>
          </p:cNvPr>
          <p:cNvSpPr>
            <a:spLocks noGrp="1"/>
          </p:cNvSpPr>
          <p:nvPr>
            <p:ph type="title"/>
          </p:nvPr>
        </p:nvSpPr>
        <p:spPr>
          <a:xfrm>
            <a:off x="4517850" y="218945"/>
            <a:ext cx="3159549" cy="1333338"/>
          </a:xfrm>
        </p:spPr>
        <p:txBody>
          <a:bodyPr>
            <a:normAutofit/>
          </a:bodyPr>
          <a:lstStyle/>
          <a:p>
            <a:r>
              <a:rPr lang="en-GB" sz="3200" b="1">
                <a:latin typeface="+mn-lt"/>
              </a:rPr>
              <a:t>Visit the website</a:t>
            </a:r>
            <a:endParaRPr lang="en-GB" sz="3200" b="1">
              <a:latin typeface="+mn-lt"/>
              <a:cs typeface="Calibri"/>
            </a:endParaRPr>
          </a:p>
        </p:txBody>
      </p:sp>
      <p:sp>
        <p:nvSpPr>
          <p:cNvPr id="3" name="TextBox 2">
            <a:extLst>
              <a:ext uri="{FF2B5EF4-FFF2-40B4-BE49-F238E27FC236}">
                <a16:creationId xmlns:a16="http://schemas.microsoft.com/office/drawing/2014/main" id="{443C1E1A-6BD2-409A-B1AB-0C99C725E504}"/>
              </a:ext>
            </a:extLst>
          </p:cNvPr>
          <p:cNvSpPr txBox="1"/>
          <p:nvPr/>
        </p:nvSpPr>
        <p:spPr>
          <a:xfrm>
            <a:off x="2811625" y="1133669"/>
            <a:ext cx="675536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800" b="1">
                <a:solidFill>
                  <a:srgbClr val="009F3C"/>
                </a:solidFill>
              </a:rPr>
              <a:t>summerreadingchallenge.org.uk</a:t>
            </a:r>
            <a:endParaRPr lang="en-US" sz="3800" b="1">
              <a:solidFill>
                <a:srgbClr val="009F3C"/>
              </a:solidFill>
              <a:cs typeface="Calibri"/>
            </a:endParaRPr>
          </a:p>
        </p:txBody>
      </p:sp>
      <p:sp>
        <p:nvSpPr>
          <p:cNvPr id="9" name="TextBox 8">
            <a:extLst>
              <a:ext uri="{FF2B5EF4-FFF2-40B4-BE49-F238E27FC236}">
                <a16:creationId xmlns:a16="http://schemas.microsoft.com/office/drawing/2014/main" id="{D7F6138D-3F36-4067-A3A4-B52FE3AC025D}"/>
              </a:ext>
            </a:extLst>
          </p:cNvPr>
          <p:cNvSpPr txBox="1"/>
          <p:nvPr/>
        </p:nvSpPr>
        <p:spPr>
          <a:xfrm>
            <a:off x="5752020" y="2634076"/>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009F3C"/>
                </a:solidFill>
              </a:rPr>
              <a:t>Rate</a:t>
            </a:r>
            <a:r>
              <a:rPr lang="en-US" sz="2200">
                <a:solidFill>
                  <a:srgbClr val="7B9F15"/>
                </a:solidFill>
              </a:rPr>
              <a:t> </a:t>
            </a:r>
            <a:r>
              <a:rPr lang="en-US" sz="2200"/>
              <a:t>and </a:t>
            </a:r>
            <a:r>
              <a:rPr lang="en-US" sz="2200">
                <a:solidFill>
                  <a:srgbClr val="009F3C"/>
                </a:solidFill>
              </a:rPr>
              <a:t>review </a:t>
            </a:r>
            <a:r>
              <a:rPr lang="en-US" sz="2200"/>
              <a:t>your books to unlock badges</a:t>
            </a:r>
            <a:endParaRPr lang="en-US" sz="2200">
              <a:cs typeface="Calibri"/>
            </a:endParaRPr>
          </a:p>
        </p:txBody>
      </p:sp>
      <p:sp>
        <p:nvSpPr>
          <p:cNvPr id="10" name="TextBox 9">
            <a:extLst>
              <a:ext uri="{FF2B5EF4-FFF2-40B4-BE49-F238E27FC236}">
                <a16:creationId xmlns:a16="http://schemas.microsoft.com/office/drawing/2014/main" id="{D4156CB7-8C98-436B-BD12-27A395FE2B52}"/>
              </a:ext>
            </a:extLst>
          </p:cNvPr>
          <p:cNvSpPr txBox="1"/>
          <p:nvPr/>
        </p:nvSpPr>
        <p:spPr>
          <a:xfrm>
            <a:off x="5752020" y="3214483"/>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Play </a:t>
            </a:r>
            <a:r>
              <a:rPr lang="en-US" sz="2200">
                <a:solidFill>
                  <a:srgbClr val="009F3C"/>
                </a:solidFill>
              </a:rPr>
              <a:t>games</a:t>
            </a:r>
            <a:r>
              <a:rPr lang="en-US" sz="2200">
                <a:solidFill>
                  <a:schemeClr val="accent2">
                    <a:lumMod val="75000"/>
                  </a:schemeClr>
                </a:solidFill>
              </a:rPr>
              <a:t> </a:t>
            </a:r>
            <a:r>
              <a:rPr lang="en-US" sz="2200"/>
              <a:t>and enter</a:t>
            </a:r>
            <a:r>
              <a:rPr lang="en-US" sz="2200">
                <a:solidFill>
                  <a:srgbClr val="FF9900"/>
                </a:solidFill>
              </a:rPr>
              <a:t> </a:t>
            </a:r>
            <a:r>
              <a:rPr lang="en-US" sz="2200">
                <a:solidFill>
                  <a:srgbClr val="009F3C"/>
                </a:solidFill>
              </a:rPr>
              <a:t>competitions</a:t>
            </a:r>
          </a:p>
        </p:txBody>
      </p:sp>
      <p:sp>
        <p:nvSpPr>
          <p:cNvPr id="11" name="TextBox 10">
            <a:extLst>
              <a:ext uri="{FF2B5EF4-FFF2-40B4-BE49-F238E27FC236}">
                <a16:creationId xmlns:a16="http://schemas.microsoft.com/office/drawing/2014/main" id="{3E31B3CA-F137-45FB-8620-3B10EC47FD04}"/>
              </a:ext>
            </a:extLst>
          </p:cNvPr>
          <p:cNvSpPr txBox="1"/>
          <p:nvPr/>
        </p:nvSpPr>
        <p:spPr>
          <a:xfrm>
            <a:off x="5750602" y="3776455"/>
            <a:ext cx="51131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Enter the codes printed on your stickers to unlock </a:t>
            </a:r>
            <a:r>
              <a:rPr lang="en-US" sz="2200">
                <a:solidFill>
                  <a:srgbClr val="009F3C"/>
                </a:solidFill>
              </a:rPr>
              <a:t>extra rewards</a:t>
            </a:r>
          </a:p>
        </p:txBody>
      </p:sp>
      <p:sp>
        <p:nvSpPr>
          <p:cNvPr id="12" name="TextBox 11">
            <a:extLst>
              <a:ext uri="{FF2B5EF4-FFF2-40B4-BE49-F238E27FC236}">
                <a16:creationId xmlns:a16="http://schemas.microsoft.com/office/drawing/2014/main" id="{0E141B28-7942-41A6-82AF-EF9B0A918BF8}"/>
              </a:ext>
            </a:extLst>
          </p:cNvPr>
          <p:cNvSpPr txBox="1"/>
          <p:nvPr/>
        </p:nvSpPr>
        <p:spPr>
          <a:xfrm>
            <a:off x="5750602" y="4712530"/>
            <a:ext cx="50468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Use the</a:t>
            </a:r>
            <a:r>
              <a:rPr lang="en-US" sz="2200">
                <a:solidFill>
                  <a:srgbClr val="ED9B28"/>
                </a:solidFill>
              </a:rPr>
              <a:t> </a:t>
            </a:r>
            <a:r>
              <a:rPr lang="en-US" sz="2200">
                <a:solidFill>
                  <a:srgbClr val="009F3C"/>
                </a:solidFill>
              </a:rPr>
              <a:t>Book Sorter </a:t>
            </a:r>
            <a:r>
              <a:rPr lang="en-US" sz="2200"/>
              <a:t>to find books recommended by other children</a:t>
            </a:r>
            <a:endParaRPr lang="en-US" sz="2200">
              <a:solidFill>
                <a:srgbClr val="ED9B28"/>
              </a:solidFill>
              <a:cs typeface="Calibri"/>
            </a:endParaRPr>
          </a:p>
        </p:txBody>
      </p:sp>
      <p:sp>
        <p:nvSpPr>
          <p:cNvPr id="13" name="TextBox 12">
            <a:extLst>
              <a:ext uri="{FF2B5EF4-FFF2-40B4-BE49-F238E27FC236}">
                <a16:creationId xmlns:a16="http://schemas.microsoft.com/office/drawing/2014/main" id="{5B94D46B-5B92-4BBC-AA61-5FB062E4417F}"/>
              </a:ext>
            </a:extLst>
          </p:cNvPr>
          <p:cNvSpPr txBox="1"/>
          <p:nvPr/>
        </p:nvSpPr>
        <p:spPr>
          <a:xfrm>
            <a:off x="5743131" y="2137337"/>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Set your own</a:t>
            </a:r>
            <a:r>
              <a:rPr lang="en-US" sz="2200">
                <a:solidFill>
                  <a:srgbClr val="7B9F15"/>
                </a:solidFill>
              </a:rPr>
              <a:t> </a:t>
            </a:r>
            <a:r>
              <a:rPr lang="en-US" sz="2200">
                <a:solidFill>
                  <a:srgbClr val="009F3C"/>
                </a:solidFill>
              </a:rPr>
              <a:t>summer reading goal</a:t>
            </a:r>
            <a:endParaRPr lang="en-US" sz="2200">
              <a:solidFill>
                <a:srgbClr val="009F3C"/>
              </a:solidFill>
              <a:cs typeface="Calibri"/>
            </a:endParaRPr>
          </a:p>
        </p:txBody>
      </p:sp>
      <p:pic>
        <p:nvPicPr>
          <p:cNvPr id="7" name="Picture 6" descr="A picture containing text, sign, first-aid kit&#10;&#10;Description automatically generated">
            <a:extLst>
              <a:ext uri="{FF2B5EF4-FFF2-40B4-BE49-F238E27FC236}">
                <a16:creationId xmlns:a16="http://schemas.microsoft.com/office/drawing/2014/main" id="{322F37EB-C27D-84DA-C5DE-4210E739E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7093" y="537588"/>
            <a:ext cx="1619378" cy="1488077"/>
          </a:xfrm>
          <a:prstGeom prst="rect">
            <a:avLst/>
          </a:prstGeom>
        </p:spPr>
      </p:pic>
      <p:pic>
        <p:nvPicPr>
          <p:cNvPr id="5" name="Picture 7" descr="Graphical user interface, website&#10;&#10;Description automatically generated">
            <a:extLst>
              <a:ext uri="{FF2B5EF4-FFF2-40B4-BE49-F238E27FC236}">
                <a16:creationId xmlns:a16="http://schemas.microsoft.com/office/drawing/2014/main" id="{2BC247E2-CCE4-80DE-6150-99CBA2A6A4CB}"/>
              </a:ext>
            </a:extLst>
          </p:cNvPr>
          <p:cNvPicPr>
            <a:picLocks noChangeAspect="1"/>
          </p:cNvPicPr>
          <p:nvPr/>
        </p:nvPicPr>
        <p:blipFill>
          <a:blip r:embed="rId4"/>
          <a:stretch>
            <a:fillRect/>
          </a:stretch>
        </p:blipFill>
        <p:spPr>
          <a:xfrm>
            <a:off x="1367659" y="2134913"/>
            <a:ext cx="3925613" cy="3264776"/>
          </a:xfrm>
          <a:prstGeom prst="rect">
            <a:avLst/>
          </a:prstGeom>
        </p:spPr>
      </p:pic>
      <p:pic>
        <p:nvPicPr>
          <p:cNvPr id="14" name="Graphic 14" descr="Cursor with solid fill">
            <a:extLst>
              <a:ext uri="{FF2B5EF4-FFF2-40B4-BE49-F238E27FC236}">
                <a16:creationId xmlns:a16="http://schemas.microsoft.com/office/drawing/2014/main" id="{3B307CB2-436A-DF6A-58A6-C9EDE4EEB4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6800" y="4981904"/>
            <a:ext cx="914400" cy="914400"/>
          </a:xfrm>
          <a:prstGeom prst="rect">
            <a:avLst/>
          </a:prstGeom>
        </p:spPr>
      </p:pic>
    </p:spTree>
    <p:extLst>
      <p:ext uri="{BB962C8B-B14F-4D97-AF65-F5344CB8AC3E}">
        <p14:creationId xmlns:p14="http://schemas.microsoft.com/office/powerpoint/2010/main" val="3259366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2B80D-CE1F-4822-A94A-370C2B351159}"/>
              </a:ext>
            </a:extLst>
          </p:cNvPr>
          <p:cNvSpPr>
            <a:spLocks noGrp="1"/>
          </p:cNvSpPr>
          <p:nvPr>
            <p:ph idx="4294967295"/>
          </p:nvPr>
        </p:nvSpPr>
        <p:spPr>
          <a:xfrm>
            <a:off x="3163796" y="2926313"/>
            <a:ext cx="5864408" cy="1005374"/>
          </a:xfrm>
        </p:spPr>
        <p:txBody>
          <a:bodyPr vert="horz" lIns="91440" tIns="45720" rIns="91440" bIns="45720" rtlCol="0" anchor="t">
            <a:normAutofit/>
          </a:bodyPr>
          <a:lstStyle/>
          <a:p>
            <a:pPr marL="0" indent="0" algn="ctr">
              <a:buNone/>
            </a:pPr>
            <a:r>
              <a:rPr lang="en-GB" sz="4800" b="1">
                <a:solidFill>
                  <a:srgbClr val="009F3C"/>
                </a:solidFill>
              </a:rPr>
              <a:t>See you at the library!</a:t>
            </a:r>
          </a:p>
        </p:txBody>
      </p:sp>
      <p:pic>
        <p:nvPicPr>
          <p:cNvPr id="9" name="Picture 19" descr="A picture containing toy, doll&#10;&#10;Description automatically generated">
            <a:extLst>
              <a:ext uri="{FF2B5EF4-FFF2-40B4-BE49-F238E27FC236}">
                <a16:creationId xmlns:a16="http://schemas.microsoft.com/office/drawing/2014/main" id="{71100CAB-B945-B833-657F-AB67B8080424}"/>
              </a:ext>
            </a:extLst>
          </p:cNvPr>
          <p:cNvPicPr>
            <a:picLocks noChangeAspect="1"/>
          </p:cNvPicPr>
          <p:nvPr/>
        </p:nvPicPr>
        <p:blipFill>
          <a:blip r:embed="rId3"/>
          <a:stretch>
            <a:fillRect/>
          </a:stretch>
        </p:blipFill>
        <p:spPr>
          <a:xfrm>
            <a:off x="9538985" y="1666754"/>
            <a:ext cx="1752232" cy="3819646"/>
          </a:xfrm>
          <a:prstGeom prst="rect">
            <a:avLst/>
          </a:prstGeom>
        </p:spPr>
      </p:pic>
      <p:pic>
        <p:nvPicPr>
          <p:cNvPr id="16" name="Picture 15" descr="A stack of colorful books&#10;&#10;Description automatically generated with low confidence">
            <a:extLst>
              <a:ext uri="{FF2B5EF4-FFF2-40B4-BE49-F238E27FC236}">
                <a16:creationId xmlns:a16="http://schemas.microsoft.com/office/drawing/2014/main" id="{50C39529-E59A-8E86-E59A-85A9DD172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144" y="4377615"/>
            <a:ext cx="1887632" cy="1137752"/>
          </a:xfrm>
          <a:prstGeom prst="rect">
            <a:avLst/>
          </a:prstGeom>
        </p:spPr>
      </p:pic>
      <p:pic>
        <p:nvPicPr>
          <p:cNvPr id="18" name="Picture 17" descr="Text, letter&#10;&#10;Description automatically generated">
            <a:extLst>
              <a:ext uri="{FF2B5EF4-FFF2-40B4-BE49-F238E27FC236}">
                <a16:creationId xmlns:a16="http://schemas.microsoft.com/office/drawing/2014/main" id="{6B9B2A73-77F9-1411-457E-93D2EB20E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04057">
            <a:off x="2822990" y="796288"/>
            <a:ext cx="2025874" cy="1721407"/>
          </a:xfrm>
          <a:prstGeom prst="rect">
            <a:avLst/>
          </a:prstGeom>
        </p:spPr>
      </p:pic>
      <p:pic>
        <p:nvPicPr>
          <p:cNvPr id="23" name="Picture 22" descr="A group of yellow stars&#10;&#10;Description automatically generated with low confidence">
            <a:extLst>
              <a:ext uri="{FF2B5EF4-FFF2-40B4-BE49-F238E27FC236}">
                <a16:creationId xmlns:a16="http://schemas.microsoft.com/office/drawing/2014/main" id="{48FABF3A-F597-3515-DCC0-91C848D05D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0629">
            <a:off x="5408838" y="985427"/>
            <a:ext cx="1379863" cy="1372364"/>
          </a:xfrm>
          <a:prstGeom prst="rect">
            <a:avLst/>
          </a:prstGeom>
        </p:spPr>
      </p:pic>
      <p:pic>
        <p:nvPicPr>
          <p:cNvPr id="24" name="Picture 12" descr="A picture containing toy&#10;&#10;Description automatically generated">
            <a:extLst>
              <a:ext uri="{FF2B5EF4-FFF2-40B4-BE49-F238E27FC236}">
                <a16:creationId xmlns:a16="http://schemas.microsoft.com/office/drawing/2014/main" id="{B9FF713B-D8A9-804C-EFE6-3BB91CECCB7C}"/>
              </a:ext>
            </a:extLst>
          </p:cNvPr>
          <p:cNvPicPr>
            <a:picLocks noChangeAspect="1"/>
          </p:cNvPicPr>
          <p:nvPr/>
        </p:nvPicPr>
        <p:blipFill>
          <a:blip r:embed="rId7"/>
          <a:stretch>
            <a:fillRect/>
          </a:stretch>
        </p:blipFill>
        <p:spPr>
          <a:xfrm>
            <a:off x="975261" y="1185599"/>
            <a:ext cx="1608015" cy="4579232"/>
          </a:xfrm>
          <a:prstGeom prst="rect">
            <a:avLst/>
          </a:prstGeom>
        </p:spPr>
      </p:pic>
      <p:pic>
        <p:nvPicPr>
          <p:cNvPr id="25" name="Picture 24" descr="A group of yellow stars&#10;&#10;Description automatically generated with low confidence">
            <a:extLst>
              <a:ext uri="{FF2B5EF4-FFF2-40B4-BE49-F238E27FC236}">
                <a16:creationId xmlns:a16="http://schemas.microsoft.com/office/drawing/2014/main" id="{1CCD97B3-FF23-CDE1-1D05-1158B298B7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0629">
            <a:off x="2754890" y="4155453"/>
            <a:ext cx="805622" cy="801244"/>
          </a:xfrm>
          <a:prstGeom prst="rect">
            <a:avLst/>
          </a:prstGeom>
        </p:spPr>
      </p:pic>
    </p:spTree>
    <p:extLst>
      <p:ext uri="{BB962C8B-B14F-4D97-AF65-F5344CB8AC3E}">
        <p14:creationId xmlns:p14="http://schemas.microsoft.com/office/powerpoint/2010/main" val="4401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21" ma:contentTypeDescription="Create a new document." ma:contentTypeScope="" ma:versionID="5eb59c0da433b0802238c4e502d0634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c0b26fb44f65e6a9b6b16b3dcb45e57b"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ExpiryDate" minOccurs="0"/>
                <xsd:element ref="ns3:Meta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326218f1-32cf-468b-a60d-5427b163251e}" ma:internalName="TaxCatchAll" ma:showField="CatchAllData" ma:web="88329ebe-eddf-4a13-9155-b00765335f1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021c833-ab33-4879-862a-6dff463a2d5f" ma:termSetId="09814cd3-568e-fe90-9814-8d621ff8fb84" ma:anchorId="fba54fb3-c3e1-fe81-a776-ca4b69148c4d" ma:open="true" ma:isKeyword="false">
      <xsd:complexType>
        <xsd:sequence>
          <xsd:element ref="pc:Terms" minOccurs="0" maxOccurs="1"/>
        </xsd:sequence>
      </xsd:complexType>
    </xsd:element>
    <xsd:element name="ExpiryDate" ma:index="26" nillable="true" ma:displayName="Expiry Date" ma:format="DateOnly" ma:internalName="ExpiryDate">
      <xsd:simpleType>
        <xsd:restriction base="dms:DateTime"/>
      </xsd:simpleType>
    </xsd:element>
    <xsd:element name="MetaDescription" ma:index="27" nillable="true" ma:displayName="Meta Description" ma:format="Dropdown" ma:internalName="MetaDescription">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8329ebe-eddf-4a13-9155-b00765335f16">
      <UserInfo>
        <DisplayName>Emma Braithwaite</DisplayName>
        <AccountId>338</AccountId>
        <AccountType/>
      </UserInfo>
      <UserInfo>
        <DisplayName>Rose Attu</DisplayName>
        <AccountId>24</AccountId>
        <AccountType/>
      </UserInfo>
      <UserInfo>
        <DisplayName>Rosie Chalmers</DisplayName>
        <AccountId>2774</AccountId>
        <AccountType/>
      </UserInfo>
    </SharedWithUsers>
    <lcf76f155ced4ddcb4097134ff3c332f xmlns="d3493080-8355-45f9-82a1-ed57c908bae9">
      <Terms xmlns="http://schemas.microsoft.com/office/infopath/2007/PartnerControls"/>
    </lcf76f155ced4ddcb4097134ff3c332f>
    <TaxCatchAll xmlns="88329ebe-eddf-4a13-9155-b00765335f16" xsi:nil="true"/>
    <ExpiryDate xmlns="d3493080-8355-45f9-82a1-ed57c908bae9" xsi:nil="true"/>
    <MetaDescription xmlns="d3493080-8355-45f9-82a1-ed57c908bae9" xsi:nil="true"/>
  </documentManagement>
</p:properties>
</file>

<file path=customXml/itemProps1.xml><?xml version="1.0" encoding="utf-8"?>
<ds:datastoreItem xmlns:ds="http://schemas.openxmlformats.org/officeDocument/2006/customXml" ds:itemID="{4AB0E52F-74CB-49A9-A0FC-4813B833F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29ebe-eddf-4a13-9155-b00765335f16"/>
    <ds:schemaRef ds:uri="d3493080-8355-45f9-82a1-ed57c908b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EE2A4A-5B5C-43C0-B622-C4DFAA394DFA}">
  <ds:schemaRefs>
    <ds:schemaRef ds:uri="http://schemas.microsoft.com/sharepoint/v3/contenttype/forms"/>
  </ds:schemaRefs>
</ds:datastoreItem>
</file>

<file path=customXml/itemProps3.xml><?xml version="1.0" encoding="utf-8"?>
<ds:datastoreItem xmlns:ds="http://schemas.openxmlformats.org/officeDocument/2006/customXml" ds:itemID="{8158DE44-BA09-4084-9F31-7567EEBDF479}">
  <ds:schemaRefs>
    <ds:schemaRef ds:uri="http://purl.org/dc/terms/"/>
    <ds:schemaRef ds:uri="http://www.w3.org/XML/1998/namespace"/>
    <ds:schemaRef ds:uri="http://purl.org/dc/dcmitype/"/>
    <ds:schemaRef ds:uri="http://purl.org/dc/elements/1.1/"/>
    <ds:schemaRef ds:uri="http://schemas.microsoft.com/office/infopath/2007/PartnerControls"/>
    <ds:schemaRef ds:uri="http://schemas.microsoft.com/office/2006/documentManagement/types"/>
    <ds:schemaRef ds:uri="d3493080-8355-45f9-82a1-ed57c908bae9"/>
    <ds:schemaRef ds:uri="http://schemas.microsoft.com/office/2006/metadata/properties"/>
    <ds:schemaRef ds:uri="http://schemas.openxmlformats.org/package/2006/metadata/core-properties"/>
    <ds:schemaRef ds:uri="88329ebe-eddf-4a13-9155-b00765335f16"/>
  </ds:schemaRefs>
</ds:datastoreItem>
</file>

<file path=docProps/app.xml><?xml version="1.0" encoding="utf-8"?>
<Properties xmlns="http://schemas.openxmlformats.org/officeDocument/2006/extended-properties" xmlns:vt="http://schemas.openxmlformats.org/officeDocument/2006/docPropsVTypes">
  <TotalTime>616</TotalTime>
  <Words>872</Words>
  <Application>Microsoft Office PowerPoint</Application>
  <PresentationFormat>Widescreen</PresentationFormat>
  <Paragraphs>76</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Century Gothic</vt:lpstr>
      <vt:lpstr>Raleway</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Visit the 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 Chalmers</dc:creator>
  <cp:lastModifiedBy>Carolyn Gallagher</cp:lastModifiedBy>
  <cp:revision>16</cp:revision>
  <dcterms:created xsi:type="dcterms:W3CDTF">2021-04-14T09:20:51Z</dcterms:created>
  <dcterms:modified xsi:type="dcterms:W3CDTF">2023-06-01T13:09:53Z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y fmtid="{D5CDD505-2E9C-101B-9397-08002B2CF9AE}" pid="3" name="MediaServiceImageTags">
    <vt:lpwstr/>
  </property>
</Properties>
</file>