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52ABD3AE" w14:textId="77777777" w:rsidR="00784942" w:rsidRDefault="00784942" w:rsidP="000D052F">
      <w:pPr>
        <w:rPr>
          <w:b/>
          <w:bCs/>
        </w:rPr>
      </w:pPr>
    </w:p>
    <w:p w14:paraId="4780EAC1" w14:textId="2FFE87C8" w:rsidR="00406019" w:rsidRDefault="009D560F" w:rsidP="000D052F">
      <w:pPr>
        <w:rPr>
          <w:b/>
          <w:bCs/>
          <w:noProof/>
        </w:rPr>
      </w:pPr>
      <w:r>
        <w:rPr>
          <w:b/>
          <w:bCs/>
        </w:rPr>
        <w:fldChar w:fldCharType="begin"/>
      </w:r>
      <w:r>
        <w:rPr>
          <w:b/>
          <w:bCs/>
        </w:rPr>
        <w:instrText xml:space="preserve"> ADDRESSBLOCK \f "&lt;&lt;_TITLE0_ &gt;&gt;&lt;&lt;_FIRST0_&gt;&gt;&lt;&lt; _LAST0_&gt;&gt;&lt;&lt; _SUFFIX0_&gt;&gt;</w:instrText>
      </w:r>
      <w:r>
        <w:rPr>
          <w:b/>
          <w:bCs/>
        </w:rPr>
        <w:cr/>
        <w:instrText>&lt;&lt;_COMPANY_</w:instrText>
      </w:r>
      <w:r>
        <w:rPr>
          <w:b/>
          <w:bCs/>
        </w:rPr>
        <w:cr/>
        <w:instrText>&gt;&gt;&lt;&lt;_STREET1_</w:instrText>
      </w:r>
      <w:r>
        <w:rPr>
          <w:b/>
          <w:bCs/>
        </w:rPr>
        <w:cr/>
        <w:instrText>&gt;&gt;&lt;&lt;_STREET2_</w:instrText>
      </w:r>
      <w:r>
        <w:rPr>
          <w:b/>
          <w:bCs/>
        </w:rPr>
        <w:cr/>
        <w:instrText>&gt;&gt;&lt;&lt;_CITY_</w:instrText>
      </w:r>
      <w:r>
        <w:rPr>
          <w:b/>
          <w:bCs/>
        </w:rPr>
        <w:cr/>
        <w:instrText>&gt;&gt;&lt;&lt;_STATE_</w:instrText>
      </w:r>
      <w:r>
        <w:rPr>
          <w:b/>
          <w:bCs/>
        </w:rPr>
        <w:cr/>
        <w:instrText>&gt;&gt;&lt;&lt;_POSTAL_&gt;&gt;&lt;&lt;</w:instrText>
      </w:r>
      <w:r>
        <w:rPr>
          <w:b/>
          <w:bCs/>
        </w:rPr>
        <w:cr/>
        <w:instrText xml:space="preserve">_COUNTRY_&gt;&gt;" \l 2057 \c 2 \e "United Kingdom" \d </w:instrText>
      </w:r>
      <w:r>
        <w:rPr>
          <w:b/>
          <w:bCs/>
        </w:rPr>
        <w:fldChar w:fldCharType="separate"/>
      </w:r>
    </w:p>
    <w:p w14:paraId="37BAD823" w14:textId="4501ECE7" w:rsidR="00ED75CD" w:rsidRDefault="009D560F" w:rsidP="000D052F">
      <w:pPr>
        <w:rPr>
          <w:b/>
          <w:bCs/>
        </w:rPr>
      </w:pPr>
      <w:r>
        <w:rPr>
          <w:b/>
          <w:bCs/>
        </w:rPr>
        <w:fldChar w:fldCharType="end"/>
      </w:r>
    </w:p>
    <w:p w14:paraId="16029162" w14:textId="7444C105" w:rsidR="00ED75CD" w:rsidRDefault="008C3AF1" w:rsidP="000D052F">
      <w:pPr>
        <w:rPr>
          <w:b/>
          <w:bCs/>
        </w:rPr>
      </w:pPr>
      <w:r>
        <w:rPr>
          <w:b/>
          <w:noProof/>
        </w:rPr>
        <w:drawing>
          <wp:inline distT="0" distB="0" distL="0" distR="0" wp14:anchorId="316A2A26" wp14:editId="3404F523">
            <wp:extent cx="2114550" cy="876300"/>
            <wp:effectExtent l="0" t="0" r="0" b="0"/>
            <wp:docPr id="1" name="Picture 1"/>
            <wp:cNvGraphicFramePr/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"/>
                    <pic:cNvPicPr/>
                  </pic:nvPicPr>
                  <pic:blipFill>
                    <a:blip r:embed="rId14"/>
                    <a:stretch>
                      <a:fillRect/>
                    </a:stretch>
                  </pic:blipFill>
                  <pic:spPr>
                    <a:xfrm>
                      <a:off x="0" y="0"/>
                      <a:ext cx="2114847" cy="876423"/>
                    </a:xfrm>
                    <a:prstGeom prst="rect">
                      <a:avLst/>
                    </a:prstGeom>
                    <a:noFill/>
                    <a:ln>
                      <a:noFill/>
                      <a:prstDash/>
                    </a:ln>
                  </pic:spPr>
                </pic:pic>
              </a:graphicData>
            </a:graphic>
          </wp:inline>
        </w:drawing>
      </w:r>
    </w:p>
    <w:p w14:paraId="0BED3774" w14:textId="3F3EB0BC" w:rsidR="00FE35F8" w:rsidRPr="00EE78F5" w:rsidRDefault="00FE35F8" w:rsidP="00FE35F8">
      <w:pPr>
        <w:rPr>
          <w:b/>
          <w:szCs w:val="22"/>
        </w:rPr>
      </w:pPr>
      <w:r w:rsidRPr="002B58CE">
        <w:rPr>
          <w:b/>
          <w:sz w:val="32"/>
          <w:szCs w:val="32"/>
        </w:rPr>
        <w:t>20</w:t>
      </w:r>
      <w:r w:rsidR="00A86296">
        <w:rPr>
          <w:b/>
          <w:sz w:val="32"/>
          <w:szCs w:val="32"/>
        </w:rPr>
        <w:t>2</w:t>
      </w:r>
      <w:r w:rsidR="008403D5">
        <w:rPr>
          <w:b/>
          <w:sz w:val="32"/>
          <w:szCs w:val="32"/>
        </w:rPr>
        <w:t>6</w:t>
      </w:r>
      <w:r w:rsidR="00EE78F5">
        <w:rPr>
          <w:b/>
          <w:sz w:val="32"/>
          <w:szCs w:val="32"/>
        </w:rPr>
        <w:t xml:space="preserve">                                                                </w:t>
      </w:r>
      <w:r w:rsidR="002B770C">
        <w:rPr>
          <w:b/>
          <w:sz w:val="32"/>
          <w:szCs w:val="32"/>
        </w:rPr>
        <w:t xml:space="preserve">         </w:t>
      </w:r>
      <w:r w:rsidR="00EE78F5">
        <w:rPr>
          <w:b/>
          <w:sz w:val="32"/>
          <w:szCs w:val="32"/>
        </w:rPr>
        <w:t xml:space="preserve">      </w:t>
      </w:r>
    </w:p>
    <w:p w14:paraId="26752214" w14:textId="77777777" w:rsidR="00FE35F8" w:rsidRPr="002B58CE" w:rsidRDefault="00FE35F8" w:rsidP="00FE35F8">
      <w:pPr>
        <w:jc w:val="center"/>
        <w:rPr>
          <w:b/>
          <w:sz w:val="32"/>
          <w:szCs w:val="32"/>
        </w:rPr>
      </w:pPr>
      <w:smartTag w:uri="urn:schemas-microsoft-com:office:smarttags" w:element="address">
        <w:smartTag w:uri="urn:schemas-microsoft-com:office:smarttags" w:element="Street">
          <w:r w:rsidRPr="002B58CE">
            <w:rPr>
              <w:b/>
              <w:sz w:val="32"/>
              <w:szCs w:val="32"/>
            </w:rPr>
            <w:t>West Mobile Route</w:t>
          </w:r>
        </w:smartTag>
      </w:smartTag>
      <w:r w:rsidRPr="002B58CE">
        <w:rPr>
          <w:b/>
          <w:sz w:val="32"/>
          <w:szCs w:val="32"/>
        </w:rPr>
        <w:t xml:space="preserve"> 3</w:t>
      </w:r>
    </w:p>
    <w:p w14:paraId="76A910EF" w14:textId="77777777" w:rsidR="00FE35F8" w:rsidRDefault="00FE35F8" w:rsidP="00FE35F8">
      <w:pPr>
        <w:jc w:val="center"/>
        <w:rPr>
          <w:b/>
          <w:sz w:val="28"/>
          <w:szCs w:val="28"/>
        </w:rPr>
      </w:pPr>
    </w:p>
    <w:p w14:paraId="4EFB9F74" w14:textId="3DC82F57" w:rsidR="00FE35F8" w:rsidRDefault="00FE35F8" w:rsidP="00FE35F8">
      <w:pPr>
        <w:jc w:val="center"/>
        <w:rPr>
          <w:b/>
          <w:sz w:val="28"/>
          <w:szCs w:val="28"/>
        </w:rPr>
      </w:pPr>
      <w:r>
        <w:rPr>
          <w:b/>
          <w:sz w:val="28"/>
          <w:szCs w:val="28"/>
        </w:rPr>
        <w:t xml:space="preserve">Nuthall </w:t>
      </w:r>
      <w:r w:rsidR="003E401B">
        <w:rPr>
          <w:b/>
          <w:sz w:val="28"/>
          <w:szCs w:val="28"/>
        </w:rPr>
        <w:t>–</w:t>
      </w:r>
      <w:r>
        <w:rPr>
          <w:b/>
          <w:sz w:val="28"/>
          <w:szCs w:val="28"/>
        </w:rPr>
        <w:t xml:space="preserve"> </w:t>
      </w:r>
      <w:proofErr w:type="spellStart"/>
      <w:r>
        <w:rPr>
          <w:b/>
          <w:sz w:val="28"/>
          <w:szCs w:val="28"/>
        </w:rPr>
        <w:t>Watnall</w:t>
      </w:r>
      <w:proofErr w:type="spellEnd"/>
      <w:r w:rsidR="003E401B">
        <w:rPr>
          <w:b/>
          <w:sz w:val="28"/>
          <w:szCs w:val="28"/>
        </w:rPr>
        <w:t xml:space="preserve"> - Annesley</w:t>
      </w:r>
    </w:p>
    <w:p w14:paraId="2620FE15" w14:textId="77777777" w:rsidR="00FE35F8" w:rsidRDefault="00FE35F8" w:rsidP="00FE35F8">
      <w:pPr>
        <w:jc w:val="center"/>
        <w:rPr>
          <w:b/>
          <w:sz w:val="28"/>
          <w:szCs w:val="28"/>
        </w:rPr>
      </w:pPr>
    </w:p>
    <w:p w14:paraId="5AC03668" w14:textId="77777777" w:rsidR="00FE35F8" w:rsidRPr="00EF48B6" w:rsidRDefault="00FE35F8" w:rsidP="00FE35F8"/>
    <w:p w14:paraId="1AF41843" w14:textId="77777777" w:rsidR="00FE35F8" w:rsidRPr="00EF48B6" w:rsidRDefault="00FE35F8" w:rsidP="00FE35F8">
      <w:r>
        <w:t>The</w:t>
      </w:r>
      <w:r w:rsidRPr="00EF48B6">
        <w:t xml:space="preserve"> </w:t>
      </w:r>
      <w:r>
        <w:t>M</w:t>
      </w:r>
      <w:r w:rsidRPr="00EF48B6">
        <w:t xml:space="preserve">obile </w:t>
      </w:r>
      <w:r>
        <w:t>L</w:t>
      </w:r>
      <w:r w:rsidRPr="00EF48B6">
        <w:t xml:space="preserve">ibrary will be </w:t>
      </w:r>
      <w:r>
        <w:t>visiting</w:t>
      </w:r>
      <w:r w:rsidRPr="00EF48B6">
        <w:t xml:space="preserve"> on the following dates:</w:t>
      </w:r>
    </w:p>
    <w:p w14:paraId="21538C12" w14:textId="77777777" w:rsidR="00FE35F8" w:rsidRPr="008C1CED" w:rsidRDefault="00FE35F8" w:rsidP="00FE35F8">
      <w:pPr>
        <w:rPr>
          <w:b/>
        </w:rPr>
      </w:pPr>
    </w:p>
    <w:p w14:paraId="1D315E31" w14:textId="25917BC1" w:rsidR="00FE35F8" w:rsidRDefault="00FE35F8" w:rsidP="00FE35F8">
      <w:pPr>
        <w:rPr>
          <w:b/>
        </w:rPr>
      </w:pPr>
      <w:r w:rsidRPr="008C1CED">
        <w:rPr>
          <w:b/>
        </w:rPr>
        <w:t>Fridays</w:t>
      </w:r>
    </w:p>
    <w:p w14:paraId="6726E315" w14:textId="62068A13" w:rsidR="000C6DE8" w:rsidRDefault="007849BD" w:rsidP="000C6DE8">
      <w:pPr>
        <w:rPr>
          <w:b/>
        </w:rPr>
      </w:pPr>
      <w:r>
        <w:rPr>
          <w:b/>
        </w:rPr>
        <w:t xml:space="preserve"> </w:t>
      </w:r>
      <w:r w:rsidR="008A4E16">
        <w:rPr>
          <w:b/>
        </w:rPr>
        <w:t xml:space="preserve">                        </w:t>
      </w:r>
    </w:p>
    <w:p w14:paraId="290719CB" w14:textId="2E8F5130" w:rsidR="000C6DE8" w:rsidRDefault="00DA4197" w:rsidP="000C6DE8">
      <w:pPr>
        <w:rPr>
          <w:b/>
        </w:rPr>
      </w:pPr>
      <w:r>
        <w:rPr>
          <w:b/>
        </w:rPr>
        <w:t>12</w:t>
      </w:r>
      <w:r>
        <w:rPr>
          <w:b/>
          <w:vertAlign w:val="superscript"/>
        </w:rPr>
        <w:t>th</w:t>
      </w:r>
      <w:r>
        <w:rPr>
          <w:b/>
        </w:rPr>
        <w:t xml:space="preserve">Jun </w:t>
      </w:r>
      <w:r w:rsidR="00C720A7">
        <w:rPr>
          <w:b/>
        </w:rPr>
        <w:t xml:space="preserve">  </w:t>
      </w:r>
      <w:r w:rsidR="000C6DE8">
        <w:rPr>
          <w:b/>
        </w:rPr>
        <w:t xml:space="preserve">        </w:t>
      </w:r>
      <w:r w:rsidR="00852AA2">
        <w:rPr>
          <w:b/>
        </w:rPr>
        <w:t xml:space="preserve"> </w:t>
      </w:r>
      <w:r w:rsidR="004E3FBD">
        <w:rPr>
          <w:b/>
        </w:rPr>
        <w:t>04</w:t>
      </w:r>
      <w:r w:rsidR="004E3FBD" w:rsidRPr="00E4573B">
        <w:rPr>
          <w:b/>
          <w:vertAlign w:val="superscript"/>
        </w:rPr>
        <w:t>th</w:t>
      </w:r>
      <w:r w:rsidR="004E3FBD">
        <w:rPr>
          <w:b/>
        </w:rPr>
        <w:t xml:space="preserve">Sept </w:t>
      </w:r>
      <w:r w:rsidR="000C6DE8">
        <w:rPr>
          <w:b/>
        </w:rPr>
        <w:t xml:space="preserve">      </w:t>
      </w:r>
      <w:r w:rsidR="00852AA2">
        <w:rPr>
          <w:b/>
        </w:rPr>
        <w:t xml:space="preserve"> </w:t>
      </w:r>
      <w:r w:rsidR="004E3FBD">
        <w:rPr>
          <w:b/>
        </w:rPr>
        <w:t xml:space="preserve"> </w:t>
      </w:r>
      <w:r w:rsidR="00EC69A5">
        <w:rPr>
          <w:b/>
        </w:rPr>
        <w:t>2</w:t>
      </w:r>
      <w:r w:rsidR="008E6D5E">
        <w:rPr>
          <w:b/>
        </w:rPr>
        <w:t>7</w:t>
      </w:r>
      <w:r w:rsidR="00EC69A5" w:rsidRPr="00EC69A5">
        <w:rPr>
          <w:b/>
          <w:vertAlign w:val="superscript"/>
        </w:rPr>
        <w:t>th</w:t>
      </w:r>
      <w:r w:rsidR="00EC69A5">
        <w:rPr>
          <w:b/>
        </w:rPr>
        <w:t xml:space="preserve"> Nov</w:t>
      </w:r>
      <w:r w:rsidR="000C6DE8">
        <w:rPr>
          <w:b/>
        </w:rPr>
        <w:t xml:space="preserve">     </w:t>
      </w:r>
    </w:p>
    <w:p w14:paraId="2069D95E" w14:textId="59484C4B" w:rsidR="000C6DE8" w:rsidRDefault="00DA4197" w:rsidP="000C6DE8">
      <w:pPr>
        <w:rPr>
          <w:b/>
        </w:rPr>
      </w:pPr>
      <w:r>
        <w:rPr>
          <w:b/>
        </w:rPr>
        <w:t>10</w:t>
      </w:r>
      <w:r>
        <w:rPr>
          <w:b/>
          <w:vertAlign w:val="superscript"/>
        </w:rPr>
        <w:t>th</w:t>
      </w:r>
      <w:r>
        <w:rPr>
          <w:b/>
        </w:rPr>
        <w:t xml:space="preserve">Jul </w:t>
      </w:r>
      <w:r w:rsidR="00C720A7">
        <w:rPr>
          <w:b/>
        </w:rPr>
        <w:t xml:space="preserve">    </w:t>
      </w:r>
      <w:r w:rsidR="000C6DE8">
        <w:rPr>
          <w:b/>
        </w:rPr>
        <w:t xml:space="preserve">    </w:t>
      </w:r>
      <w:r w:rsidR="00852AA2">
        <w:rPr>
          <w:b/>
        </w:rPr>
        <w:t xml:space="preserve">    </w:t>
      </w:r>
      <w:r w:rsidR="004E3FBD">
        <w:rPr>
          <w:b/>
        </w:rPr>
        <w:t>02</w:t>
      </w:r>
      <w:r w:rsidR="004E3FBD">
        <w:rPr>
          <w:b/>
          <w:vertAlign w:val="superscript"/>
        </w:rPr>
        <w:t>nd</w:t>
      </w:r>
      <w:r w:rsidR="004E3FBD">
        <w:rPr>
          <w:b/>
        </w:rPr>
        <w:t xml:space="preserve">Oct </w:t>
      </w:r>
      <w:r w:rsidR="004E3FBD">
        <w:rPr>
          <w:b/>
        </w:rPr>
        <w:tab/>
      </w:r>
      <w:r w:rsidR="000C6DE8" w:rsidRPr="00C11218">
        <w:rPr>
          <w:b/>
        </w:rPr>
        <w:t>2</w:t>
      </w:r>
      <w:r w:rsidR="008403D5" w:rsidRPr="00C11218">
        <w:rPr>
          <w:b/>
        </w:rPr>
        <w:t>2</w:t>
      </w:r>
      <w:r w:rsidR="008403D5" w:rsidRPr="00C11218">
        <w:rPr>
          <w:b/>
          <w:vertAlign w:val="superscript"/>
        </w:rPr>
        <w:t>n</w:t>
      </w:r>
      <w:r w:rsidR="008A4E16" w:rsidRPr="00C11218">
        <w:rPr>
          <w:b/>
          <w:vertAlign w:val="superscript"/>
        </w:rPr>
        <w:t>d</w:t>
      </w:r>
      <w:r w:rsidR="000C6DE8" w:rsidRPr="00C11218">
        <w:rPr>
          <w:b/>
        </w:rPr>
        <w:t>January 202</w:t>
      </w:r>
      <w:r w:rsidR="008403D5" w:rsidRPr="00C11218">
        <w:rPr>
          <w:b/>
        </w:rPr>
        <w:t>7</w:t>
      </w:r>
      <w:r w:rsidR="000C6DE8">
        <w:rPr>
          <w:b/>
        </w:rPr>
        <w:t xml:space="preserve">                                                                                  </w:t>
      </w:r>
    </w:p>
    <w:p w14:paraId="6390E87E" w14:textId="3D1D79FF" w:rsidR="000C6DE8" w:rsidRDefault="00DA4197" w:rsidP="000C6DE8">
      <w:r>
        <w:rPr>
          <w:b/>
        </w:rPr>
        <w:t xml:space="preserve"> 07</w:t>
      </w:r>
      <w:r>
        <w:rPr>
          <w:b/>
          <w:vertAlign w:val="superscript"/>
        </w:rPr>
        <w:t>th</w:t>
      </w:r>
      <w:r>
        <w:rPr>
          <w:b/>
        </w:rPr>
        <w:t>Aug</w:t>
      </w:r>
      <w:r w:rsidR="000C6DE8">
        <w:rPr>
          <w:b/>
        </w:rPr>
        <w:t xml:space="preserve">    </w:t>
      </w:r>
      <w:r w:rsidR="00852AA2">
        <w:rPr>
          <w:b/>
        </w:rPr>
        <w:t xml:space="preserve">   </w:t>
      </w:r>
      <w:r w:rsidR="00D26FB1">
        <w:rPr>
          <w:b/>
        </w:rPr>
        <w:t xml:space="preserve"> </w:t>
      </w:r>
      <w:r>
        <w:rPr>
          <w:b/>
        </w:rPr>
        <w:tab/>
      </w:r>
      <w:r w:rsidR="000C6DE8">
        <w:rPr>
          <w:b/>
        </w:rPr>
        <w:t xml:space="preserve"> </w:t>
      </w:r>
      <w:r w:rsidR="004E3FBD">
        <w:rPr>
          <w:b/>
        </w:rPr>
        <w:t>30</w:t>
      </w:r>
      <w:r w:rsidR="004E3FBD">
        <w:rPr>
          <w:b/>
          <w:vertAlign w:val="superscript"/>
        </w:rPr>
        <w:t>th</w:t>
      </w:r>
      <w:r w:rsidR="004E3FBD">
        <w:rPr>
          <w:b/>
        </w:rPr>
        <w:t xml:space="preserve"> Oct          </w:t>
      </w:r>
      <w:r w:rsidR="000C6DE8">
        <w:rPr>
          <w:b/>
        </w:rPr>
        <w:t xml:space="preserve">            </w:t>
      </w:r>
    </w:p>
    <w:p w14:paraId="7DA73C2A" w14:textId="0478CAC2" w:rsidR="00BF02B2" w:rsidRDefault="00BF02B2" w:rsidP="00FE35F8">
      <w:pPr>
        <w:rPr>
          <w:b/>
        </w:rPr>
      </w:pPr>
    </w:p>
    <w:p w14:paraId="575FCED2" w14:textId="77777777" w:rsidR="00FE35F8" w:rsidRDefault="00FE35F8" w:rsidP="00FE35F8"/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1E0" w:firstRow="1" w:lastRow="1" w:firstColumn="1" w:lastColumn="1" w:noHBand="0" w:noVBand="0"/>
      </w:tblPr>
      <w:tblGrid>
        <w:gridCol w:w="894"/>
        <w:gridCol w:w="2308"/>
        <w:gridCol w:w="3002"/>
        <w:gridCol w:w="1074"/>
        <w:gridCol w:w="1250"/>
      </w:tblGrid>
      <w:tr w:rsidR="00FE35F8" w:rsidRPr="00DE59B2" w14:paraId="446E1191" w14:textId="77777777" w:rsidTr="00EC2207">
        <w:tc>
          <w:tcPr>
            <w:tcW w:w="894" w:type="dxa"/>
          </w:tcPr>
          <w:p w14:paraId="118E2CED" w14:textId="77777777" w:rsidR="00FE35F8" w:rsidRPr="00DE59B2" w:rsidRDefault="00FE35F8" w:rsidP="00EC2207">
            <w:pPr>
              <w:rPr>
                <w:b/>
              </w:rPr>
            </w:pPr>
            <w:r w:rsidRPr="00DE59B2">
              <w:rPr>
                <w:b/>
              </w:rPr>
              <w:t>Stop No</w:t>
            </w:r>
          </w:p>
        </w:tc>
        <w:tc>
          <w:tcPr>
            <w:tcW w:w="2308" w:type="dxa"/>
          </w:tcPr>
          <w:p w14:paraId="165E4363" w14:textId="77777777" w:rsidR="00FE35F8" w:rsidRPr="00DE59B2" w:rsidRDefault="00FE35F8" w:rsidP="00EC2207">
            <w:pPr>
              <w:rPr>
                <w:b/>
              </w:rPr>
            </w:pPr>
            <w:r w:rsidRPr="00DE59B2">
              <w:rPr>
                <w:b/>
              </w:rPr>
              <w:t>Location</w:t>
            </w:r>
          </w:p>
        </w:tc>
        <w:tc>
          <w:tcPr>
            <w:tcW w:w="3002" w:type="dxa"/>
          </w:tcPr>
          <w:p w14:paraId="394BE4CA" w14:textId="77777777" w:rsidR="00FE35F8" w:rsidRPr="00DE59B2" w:rsidRDefault="00FE35F8" w:rsidP="00EC2207">
            <w:pPr>
              <w:rPr>
                <w:b/>
              </w:rPr>
            </w:pPr>
            <w:r w:rsidRPr="00DE59B2">
              <w:rPr>
                <w:b/>
              </w:rPr>
              <w:t>Stop Name</w:t>
            </w:r>
          </w:p>
        </w:tc>
        <w:tc>
          <w:tcPr>
            <w:tcW w:w="1074" w:type="dxa"/>
          </w:tcPr>
          <w:p w14:paraId="2F94D939" w14:textId="77777777" w:rsidR="00FE35F8" w:rsidRPr="00DE59B2" w:rsidRDefault="00FE35F8" w:rsidP="00EC2207">
            <w:pPr>
              <w:rPr>
                <w:b/>
              </w:rPr>
            </w:pPr>
            <w:r w:rsidRPr="00DE59B2">
              <w:rPr>
                <w:b/>
              </w:rPr>
              <w:t>Arrive</w:t>
            </w:r>
          </w:p>
        </w:tc>
        <w:tc>
          <w:tcPr>
            <w:tcW w:w="1250" w:type="dxa"/>
          </w:tcPr>
          <w:p w14:paraId="7C5E3040" w14:textId="77777777" w:rsidR="00FE35F8" w:rsidRPr="00DE59B2" w:rsidRDefault="00FE35F8" w:rsidP="00EC2207">
            <w:pPr>
              <w:rPr>
                <w:b/>
              </w:rPr>
            </w:pPr>
            <w:r w:rsidRPr="00DE59B2">
              <w:rPr>
                <w:b/>
              </w:rPr>
              <w:t>Depart</w:t>
            </w:r>
          </w:p>
        </w:tc>
      </w:tr>
      <w:tr w:rsidR="00FE35F8" w14:paraId="08A1DD3E" w14:textId="77777777" w:rsidTr="00EC2207">
        <w:tc>
          <w:tcPr>
            <w:tcW w:w="894" w:type="dxa"/>
          </w:tcPr>
          <w:p w14:paraId="4DA4CD81" w14:textId="77777777" w:rsidR="00FE35F8" w:rsidRDefault="00FE35F8" w:rsidP="00EC2207">
            <w:r>
              <w:t>1</w:t>
            </w:r>
          </w:p>
        </w:tc>
        <w:tc>
          <w:tcPr>
            <w:tcW w:w="2308" w:type="dxa"/>
          </w:tcPr>
          <w:p w14:paraId="466CA1EF" w14:textId="77777777" w:rsidR="00FE35F8" w:rsidRDefault="00FE35F8" w:rsidP="00EC2207">
            <w:r>
              <w:t>New Nuthall</w:t>
            </w:r>
          </w:p>
        </w:tc>
        <w:tc>
          <w:tcPr>
            <w:tcW w:w="3002" w:type="dxa"/>
          </w:tcPr>
          <w:p w14:paraId="508D2005" w14:textId="77777777" w:rsidR="00FE35F8" w:rsidRDefault="00FE35F8" w:rsidP="00EC2207">
            <w:smartTag w:uri="urn:schemas-microsoft-com:office:smarttags" w:element="address">
              <w:smartTag w:uri="urn:schemas-microsoft-com:office:smarttags" w:element="Street">
                <w:r>
                  <w:t>Ayscough Avenue</w:t>
                </w:r>
              </w:smartTag>
            </w:smartTag>
          </w:p>
        </w:tc>
        <w:tc>
          <w:tcPr>
            <w:tcW w:w="1074" w:type="dxa"/>
          </w:tcPr>
          <w:p w14:paraId="5112439F" w14:textId="77777777" w:rsidR="00FE35F8" w:rsidRDefault="00FE35F8" w:rsidP="00EC2207">
            <w:r>
              <w:t>9.25</w:t>
            </w:r>
          </w:p>
        </w:tc>
        <w:tc>
          <w:tcPr>
            <w:tcW w:w="1250" w:type="dxa"/>
          </w:tcPr>
          <w:p w14:paraId="44B90281" w14:textId="77777777" w:rsidR="00FE35F8" w:rsidRDefault="00FE35F8" w:rsidP="00EC2207">
            <w:r>
              <w:t>9.35</w:t>
            </w:r>
          </w:p>
        </w:tc>
      </w:tr>
      <w:tr w:rsidR="00FE35F8" w14:paraId="56D22A31" w14:textId="77777777" w:rsidTr="00EC2207">
        <w:tc>
          <w:tcPr>
            <w:tcW w:w="894" w:type="dxa"/>
          </w:tcPr>
          <w:p w14:paraId="44B146D9" w14:textId="77777777" w:rsidR="00FE35F8" w:rsidRDefault="00FE35F8" w:rsidP="00EC2207">
            <w:r>
              <w:t>2</w:t>
            </w:r>
          </w:p>
        </w:tc>
        <w:tc>
          <w:tcPr>
            <w:tcW w:w="2308" w:type="dxa"/>
          </w:tcPr>
          <w:p w14:paraId="5FF7DCEE" w14:textId="77777777" w:rsidR="00FE35F8" w:rsidRDefault="00FE35F8" w:rsidP="00EC2207">
            <w:r>
              <w:t>Nuthall</w:t>
            </w:r>
          </w:p>
        </w:tc>
        <w:tc>
          <w:tcPr>
            <w:tcW w:w="3002" w:type="dxa"/>
          </w:tcPr>
          <w:p w14:paraId="42E37818" w14:textId="77777777" w:rsidR="00FE35F8" w:rsidRDefault="00FE35F8" w:rsidP="00EC2207">
            <w:smartTag w:uri="urn:schemas-microsoft-com:office:smarttags" w:element="address">
              <w:smartTag w:uri="urn:schemas-microsoft-com:office:smarttags" w:element="Street">
                <w:r>
                  <w:t>Temple Drive</w:t>
                </w:r>
              </w:smartTag>
            </w:smartTag>
            <w:r>
              <w:t xml:space="preserve"> – </w:t>
            </w:r>
            <w:smartTag w:uri="urn:schemas-microsoft-com:office:smarttags" w:element="address">
              <w:smartTag w:uri="urn:schemas-microsoft-com:office:smarttags" w:element="Street">
                <w:r>
                  <w:t>Drummond Drive</w:t>
                </w:r>
              </w:smartTag>
            </w:smartTag>
            <w:r>
              <w:t xml:space="preserve"> end </w:t>
            </w:r>
            <w:proofErr w:type="spellStart"/>
            <w:r>
              <w:t>opp</w:t>
            </w:r>
            <w:proofErr w:type="spellEnd"/>
            <w:r>
              <w:t xml:space="preserve"> No. 8</w:t>
            </w:r>
          </w:p>
        </w:tc>
        <w:tc>
          <w:tcPr>
            <w:tcW w:w="1074" w:type="dxa"/>
          </w:tcPr>
          <w:p w14:paraId="2B82FE32" w14:textId="77777777" w:rsidR="00FE35F8" w:rsidRDefault="00FE35F8" w:rsidP="00EC2207">
            <w:r>
              <w:t>9.50</w:t>
            </w:r>
          </w:p>
        </w:tc>
        <w:tc>
          <w:tcPr>
            <w:tcW w:w="1250" w:type="dxa"/>
          </w:tcPr>
          <w:p w14:paraId="5B5E96F5" w14:textId="77777777" w:rsidR="00FE35F8" w:rsidRDefault="00FE35F8" w:rsidP="00EC2207">
            <w:r>
              <w:t>10.20</w:t>
            </w:r>
          </w:p>
        </w:tc>
      </w:tr>
      <w:tr w:rsidR="00FE35F8" w14:paraId="2A285DDE" w14:textId="77777777" w:rsidTr="00EC2207">
        <w:tc>
          <w:tcPr>
            <w:tcW w:w="894" w:type="dxa"/>
          </w:tcPr>
          <w:p w14:paraId="5519A871" w14:textId="688F45D9" w:rsidR="00FE35F8" w:rsidRDefault="008A5E47" w:rsidP="00EC2207">
            <w:r>
              <w:t>3</w:t>
            </w:r>
          </w:p>
        </w:tc>
        <w:tc>
          <w:tcPr>
            <w:tcW w:w="2308" w:type="dxa"/>
          </w:tcPr>
          <w:p w14:paraId="545FE5A5" w14:textId="77777777" w:rsidR="00FE35F8" w:rsidRDefault="00FE35F8" w:rsidP="00EC2207">
            <w:r>
              <w:t>Nuthall</w:t>
            </w:r>
          </w:p>
        </w:tc>
        <w:tc>
          <w:tcPr>
            <w:tcW w:w="3002" w:type="dxa"/>
          </w:tcPr>
          <w:p w14:paraId="7DF9C8AC" w14:textId="77777777" w:rsidR="00FE35F8" w:rsidRDefault="00FE35F8" w:rsidP="00EC2207">
            <w:smartTag w:uri="urn:schemas-microsoft-com:office:smarttags" w:element="address">
              <w:smartTag w:uri="urn:schemas-microsoft-com:office:smarttags" w:element="Street">
                <w:r>
                  <w:t>Gloucester Avenue, No.</w:t>
                </w:r>
              </w:smartTag>
            </w:smartTag>
            <w:r>
              <w:t xml:space="preserve"> 14</w:t>
            </w:r>
          </w:p>
        </w:tc>
        <w:tc>
          <w:tcPr>
            <w:tcW w:w="1074" w:type="dxa"/>
          </w:tcPr>
          <w:p w14:paraId="7294779A" w14:textId="71565D19" w:rsidR="00FE35F8" w:rsidRDefault="00FE35F8" w:rsidP="00EC2207">
            <w:r>
              <w:t>10.</w:t>
            </w:r>
            <w:r w:rsidR="003D2B1F">
              <w:t>30</w:t>
            </w:r>
          </w:p>
        </w:tc>
        <w:tc>
          <w:tcPr>
            <w:tcW w:w="1250" w:type="dxa"/>
          </w:tcPr>
          <w:p w14:paraId="44BD385F" w14:textId="10D4EA59" w:rsidR="00FE35F8" w:rsidRDefault="00FE35F8" w:rsidP="00EC2207">
            <w:r>
              <w:t>11.</w:t>
            </w:r>
            <w:r w:rsidR="003D2B1F">
              <w:t>00</w:t>
            </w:r>
          </w:p>
        </w:tc>
      </w:tr>
      <w:tr w:rsidR="00FE35F8" w14:paraId="6A5BCD0D" w14:textId="77777777" w:rsidTr="00EC2207">
        <w:tc>
          <w:tcPr>
            <w:tcW w:w="894" w:type="dxa"/>
          </w:tcPr>
          <w:p w14:paraId="69A5E0D1" w14:textId="12B2EC40" w:rsidR="00FE35F8" w:rsidRDefault="008A5E47" w:rsidP="00EC2207">
            <w:r>
              <w:t>4</w:t>
            </w:r>
          </w:p>
        </w:tc>
        <w:tc>
          <w:tcPr>
            <w:tcW w:w="2308" w:type="dxa"/>
          </w:tcPr>
          <w:p w14:paraId="1BAEA398" w14:textId="77777777" w:rsidR="00FE35F8" w:rsidRDefault="00FE35F8" w:rsidP="00EC2207">
            <w:r>
              <w:t>Nuthall</w:t>
            </w:r>
          </w:p>
        </w:tc>
        <w:tc>
          <w:tcPr>
            <w:tcW w:w="3002" w:type="dxa"/>
          </w:tcPr>
          <w:p w14:paraId="15C6C6C1" w14:textId="5E45AA75" w:rsidR="00FE35F8" w:rsidRDefault="00FE35F8" w:rsidP="00EC2207">
            <w:smartTag w:uri="urn:schemas-microsoft-com:office:smarttags" w:element="address">
              <w:smartTag w:uri="urn:schemas-microsoft-com:office:smarttags" w:element="Street">
                <w:r>
                  <w:t>Vernon Drive, No.</w:t>
                </w:r>
              </w:smartTag>
            </w:smartTag>
            <w:r>
              <w:t xml:space="preserve"> </w:t>
            </w:r>
            <w:r w:rsidR="00621DA3">
              <w:t>32</w:t>
            </w:r>
          </w:p>
        </w:tc>
        <w:tc>
          <w:tcPr>
            <w:tcW w:w="1074" w:type="dxa"/>
          </w:tcPr>
          <w:p w14:paraId="05C38700" w14:textId="5AE8C151" w:rsidR="00FE35F8" w:rsidRDefault="00FE35F8" w:rsidP="00EC2207">
            <w:r>
              <w:t>11.</w:t>
            </w:r>
            <w:r w:rsidR="003D2B1F">
              <w:t>10</w:t>
            </w:r>
          </w:p>
        </w:tc>
        <w:tc>
          <w:tcPr>
            <w:tcW w:w="1250" w:type="dxa"/>
          </w:tcPr>
          <w:p w14:paraId="391EB6E9" w14:textId="5E9698A4" w:rsidR="00FE35F8" w:rsidRDefault="00FE35F8" w:rsidP="00EC2207">
            <w:r>
              <w:t>11.</w:t>
            </w:r>
            <w:r w:rsidR="003D2B1F">
              <w:t>3</w:t>
            </w:r>
            <w:r>
              <w:t>0</w:t>
            </w:r>
          </w:p>
        </w:tc>
      </w:tr>
      <w:tr w:rsidR="00FE35F8" w14:paraId="30111A0D" w14:textId="77777777" w:rsidTr="00EC2207">
        <w:tc>
          <w:tcPr>
            <w:tcW w:w="894" w:type="dxa"/>
          </w:tcPr>
          <w:p w14:paraId="5ED665B4" w14:textId="6B53FDBF" w:rsidR="00FE35F8" w:rsidRDefault="008A5E47" w:rsidP="00EC2207">
            <w:r>
              <w:t>5</w:t>
            </w:r>
          </w:p>
        </w:tc>
        <w:tc>
          <w:tcPr>
            <w:tcW w:w="2308" w:type="dxa"/>
          </w:tcPr>
          <w:p w14:paraId="62089F80" w14:textId="77777777" w:rsidR="00FE35F8" w:rsidRDefault="00FE35F8" w:rsidP="00EC2207">
            <w:r>
              <w:t>Nuthall</w:t>
            </w:r>
          </w:p>
        </w:tc>
        <w:tc>
          <w:tcPr>
            <w:tcW w:w="3002" w:type="dxa"/>
          </w:tcPr>
          <w:p w14:paraId="7FDBEE07" w14:textId="7420A83B" w:rsidR="00FE35F8" w:rsidRDefault="00FE35F8" w:rsidP="00EC2207">
            <w:r>
              <w:t xml:space="preserve">Carter’s </w:t>
            </w:r>
            <w:smartTag w:uri="urn:schemas-microsoft-com:office:smarttags" w:element="address">
              <w:smartTag w:uri="urn:schemas-microsoft-com:office:smarttags" w:element="Street">
                <w:r>
                  <w:t>Wood Drive, No.</w:t>
                </w:r>
              </w:smartTag>
            </w:smartTag>
            <w:r>
              <w:t xml:space="preserve"> </w:t>
            </w:r>
            <w:r w:rsidR="00621DA3">
              <w:t>02</w:t>
            </w:r>
          </w:p>
        </w:tc>
        <w:tc>
          <w:tcPr>
            <w:tcW w:w="1074" w:type="dxa"/>
          </w:tcPr>
          <w:p w14:paraId="33477E67" w14:textId="2310960C" w:rsidR="00FE35F8" w:rsidRDefault="00FE35F8" w:rsidP="00EC2207">
            <w:r>
              <w:t>11.</w:t>
            </w:r>
            <w:r w:rsidR="003D2B1F">
              <w:t>35</w:t>
            </w:r>
          </w:p>
        </w:tc>
        <w:tc>
          <w:tcPr>
            <w:tcW w:w="1250" w:type="dxa"/>
          </w:tcPr>
          <w:p w14:paraId="58C8F2A2" w14:textId="5782F494" w:rsidR="00FE35F8" w:rsidRDefault="00FE35F8" w:rsidP="00EC2207">
            <w:r>
              <w:t>1</w:t>
            </w:r>
            <w:r w:rsidR="003D2B1F">
              <w:t>1.55</w:t>
            </w:r>
          </w:p>
        </w:tc>
      </w:tr>
      <w:tr w:rsidR="00FE35F8" w14:paraId="5FBFC331" w14:textId="77777777" w:rsidTr="00EC2207">
        <w:tc>
          <w:tcPr>
            <w:tcW w:w="894" w:type="dxa"/>
          </w:tcPr>
          <w:p w14:paraId="1B213F77" w14:textId="2F26EB28" w:rsidR="00FE35F8" w:rsidRDefault="008A5E47" w:rsidP="00EC2207">
            <w:r>
              <w:t>6</w:t>
            </w:r>
          </w:p>
        </w:tc>
        <w:tc>
          <w:tcPr>
            <w:tcW w:w="2308" w:type="dxa"/>
          </w:tcPr>
          <w:p w14:paraId="658C6A6E" w14:textId="77777777" w:rsidR="00FE35F8" w:rsidRDefault="00FE35F8" w:rsidP="00EC2207">
            <w:r>
              <w:t>Nuthall</w:t>
            </w:r>
          </w:p>
        </w:tc>
        <w:tc>
          <w:tcPr>
            <w:tcW w:w="3002" w:type="dxa"/>
          </w:tcPr>
          <w:p w14:paraId="56DBF2A0" w14:textId="6901D5BA" w:rsidR="00FE35F8" w:rsidRDefault="00FE35F8" w:rsidP="00EC2207">
            <w:proofErr w:type="spellStart"/>
            <w:r>
              <w:t>Horsendale</w:t>
            </w:r>
            <w:proofErr w:type="spellEnd"/>
            <w:r>
              <w:t xml:space="preserve"> Avenue, No. </w:t>
            </w:r>
            <w:r w:rsidR="00621DA3">
              <w:t>69</w:t>
            </w:r>
          </w:p>
        </w:tc>
        <w:tc>
          <w:tcPr>
            <w:tcW w:w="1074" w:type="dxa"/>
          </w:tcPr>
          <w:p w14:paraId="4EF7B6D8" w14:textId="76F605FA" w:rsidR="00FE35F8" w:rsidRDefault="00FE35F8" w:rsidP="00EC2207">
            <w:r>
              <w:t>12.</w:t>
            </w:r>
            <w:r w:rsidR="003D2B1F">
              <w:t>00</w:t>
            </w:r>
          </w:p>
        </w:tc>
        <w:tc>
          <w:tcPr>
            <w:tcW w:w="1250" w:type="dxa"/>
          </w:tcPr>
          <w:p w14:paraId="102E6AB1" w14:textId="14A0559A" w:rsidR="00FE35F8" w:rsidRDefault="00FE35F8" w:rsidP="00EC2207">
            <w:r>
              <w:t>12.</w:t>
            </w:r>
            <w:r w:rsidR="003D2B1F">
              <w:t>20</w:t>
            </w:r>
          </w:p>
        </w:tc>
      </w:tr>
      <w:tr w:rsidR="00A63F94" w14:paraId="2A6507CE" w14:textId="77777777" w:rsidTr="00EC2207">
        <w:tc>
          <w:tcPr>
            <w:tcW w:w="894" w:type="dxa"/>
          </w:tcPr>
          <w:p w14:paraId="366309BC" w14:textId="77777777" w:rsidR="00A63F94" w:rsidRDefault="00A63F94" w:rsidP="00EC2207"/>
        </w:tc>
        <w:tc>
          <w:tcPr>
            <w:tcW w:w="2308" w:type="dxa"/>
          </w:tcPr>
          <w:p w14:paraId="10793E40" w14:textId="77777777" w:rsidR="00A63F94" w:rsidRDefault="00A63F94" w:rsidP="00EC2207"/>
        </w:tc>
        <w:tc>
          <w:tcPr>
            <w:tcW w:w="3002" w:type="dxa"/>
          </w:tcPr>
          <w:p w14:paraId="1655E5A2" w14:textId="1AD6736F" w:rsidR="00A63F94" w:rsidRPr="00C11218" w:rsidRDefault="00A63F94" w:rsidP="00EC2207">
            <w:r w:rsidRPr="00C11218">
              <w:t>Lunch</w:t>
            </w:r>
            <w:r w:rsidR="009A0577" w:rsidRPr="00C11218">
              <w:t xml:space="preserve"> B</w:t>
            </w:r>
            <w:r w:rsidRPr="00C11218">
              <w:t>reak</w:t>
            </w:r>
          </w:p>
        </w:tc>
        <w:tc>
          <w:tcPr>
            <w:tcW w:w="1074" w:type="dxa"/>
          </w:tcPr>
          <w:p w14:paraId="78573D28" w14:textId="6E02E832" w:rsidR="00A63F94" w:rsidRPr="00C11218" w:rsidRDefault="00A63F94" w:rsidP="00EC2207">
            <w:r w:rsidRPr="00C11218">
              <w:t>12.</w:t>
            </w:r>
            <w:r w:rsidR="003D2B1F" w:rsidRPr="00C11218">
              <w:t>20</w:t>
            </w:r>
          </w:p>
        </w:tc>
        <w:tc>
          <w:tcPr>
            <w:tcW w:w="1250" w:type="dxa"/>
          </w:tcPr>
          <w:p w14:paraId="45D22868" w14:textId="37629649" w:rsidR="00A63F94" w:rsidRPr="00C11218" w:rsidRDefault="00A63F94" w:rsidP="00EC2207">
            <w:r w:rsidRPr="00C11218">
              <w:t>1</w:t>
            </w:r>
            <w:r w:rsidR="003D2B1F" w:rsidRPr="00C11218">
              <w:t>2.50</w:t>
            </w:r>
          </w:p>
        </w:tc>
      </w:tr>
      <w:tr w:rsidR="00FE35F8" w14:paraId="720FA60E" w14:textId="77777777" w:rsidTr="00EC2207">
        <w:tc>
          <w:tcPr>
            <w:tcW w:w="894" w:type="dxa"/>
          </w:tcPr>
          <w:p w14:paraId="292CDD1E" w14:textId="552CC014" w:rsidR="00FE35F8" w:rsidRDefault="001E791C" w:rsidP="00EC2207">
            <w:r>
              <w:t>7</w:t>
            </w:r>
          </w:p>
        </w:tc>
        <w:tc>
          <w:tcPr>
            <w:tcW w:w="2308" w:type="dxa"/>
          </w:tcPr>
          <w:p w14:paraId="392BA290" w14:textId="77777777" w:rsidR="00FE35F8" w:rsidRDefault="00FE35F8" w:rsidP="00EC2207">
            <w:proofErr w:type="spellStart"/>
            <w:r>
              <w:t>Watnall</w:t>
            </w:r>
            <w:proofErr w:type="spellEnd"/>
          </w:p>
        </w:tc>
        <w:tc>
          <w:tcPr>
            <w:tcW w:w="3002" w:type="dxa"/>
          </w:tcPr>
          <w:p w14:paraId="5A083FE8" w14:textId="3FE35CFD" w:rsidR="00FE35F8" w:rsidRDefault="00504DA9" w:rsidP="00EC2207">
            <w:proofErr w:type="spellStart"/>
            <w:r>
              <w:t>Cha</w:t>
            </w:r>
            <w:r w:rsidR="00FE35F8">
              <w:t>worth</w:t>
            </w:r>
            <w:proofErr w:type="spellEnd"/>
            <w:r w:rsidR="00FE35F8">
              <w:t xml:space="preserve"> Avenue, No. 10</w:t>
            </w:r>
          </w:p>
        </w:tc>
        <w:tc>
          <w:tcPr>
            <w:tcW w:w="1074" w:type="dxa"/>
          </w:tcPr>
          <w:p w14:paraId="0988A012" w14:textId="44FF1CCA" w:rsidR="00FE35F8" w:rsidRDefault="00FE35F8" w:rsidP="00EC2207">
            <w:r>
              <w:t>1</w:t>
            </w:r>
            <w:r w:rsidR="00D010FE">
              <w:t>3</w:t>
            </w:r>
            <w:r>
              <w:t>.00</w:t>
            </w:r>
          </w:p>
        </w:tc>
        <w:tc>
          <w:tcPr>
            <w:tcW w:w="1250" w:type="dxa"/>
          </w:tcPr>
          <w:p w14:paraId="59717E85" w14:textId="53C04985" w:rsidR="00FE35F8" w:rsidRDefault="00FE35F8" w:rsidP="00EC2207">
            <w:r>
              <w:t>1</w:t>
            </w:r>
            <w:r w:rsidR="00D010FE">
              <w:t>3</w:t>
            </w:r>
            <w:r>
              <w:t>.</w:t>
            </w:r>
            <w:r w:rsidR="00D010FE">
              <w:t>2</w:t>
            </w:r>
            <w:r>
              <w:t>0</w:t>
            </w:r>
          </w:p>
        </w:tc>
      </w:tr>
      <w:tr w:rsidR="00FE35F8" w14:paraId="131CB2CC" w14:textId="77777777" w:rsidTr="00EC2207">
        <w:tc>
          <w:tcPr>
            <w:tcW w:w="894" w:type="dxa"/>
          </w:tcPr>
          <w:p w14:paraId="5D625CF2" w14:textId="76BA1225" w:rsidR="00FE35F8" w:rsidRDefault="001E791C" w:rsidP="00EC2207">
            <w:r>
              <w:t>8</w:t>
            </w:r>
          </w:p>
        </w:tc>
        <w:tc>
          <w:tcPr>
            <w:tcW w:w="2308" w:type="dxa"/>
          </w:tcPr>
          <w:p w14:paraId="2194A57B" w14:textId="77777777" w:rsidR="00FE35F8" w:rsidRDefault="00FE35F8" w:rsidP="00EC2207">
            <w:proofErr w:type="spellStart"/>
            <w:r>
              <w:t>Watnall</w:t>
            </w:r>
            <w:proofErr w:type="spellEnd"/>
          </w:p>
        </w:tc>
        <w:tc>
          <w:tcPr>
            <w:tcW w:w="3002" w:type="dxa"/>
          </w:tcPr>
          <w:p w14:paraId="5E9D12EF" w14:textId="77777777" w:rsidR="00FE35F8" w:rsidRDefault="00FE35F8" w:rsidP="00EC2207">
            <w:smartTag w:uri="urn:schemas-microsoft-com:office:smarttags" w:element="address">
              <w:smartTag w:uri="urn:schemas-microsoft-com:office:smarttags" w:element="Street">
                <w:r>
                  <w:t>Rolleston Crescent, No.</w:t>
                </w:r>
              </w:smartTag>
            </w:smartTag>
            <w:r>
              <w:t xml:space="preserve"> 12</w:t>
            </w:r>
          </w:p>
        </w:tc>
        <w:tc>
          <w:tcPr>
            <w:tcW w:w="1074" w:type="dxa"/>
          </w:tcPr>
          <w:p w14:paraId="4AEC3DF4" w14:textId="14537C3A" w:rsidR="00FE35F8" w:rsidRDefault="00FE35F8" w:rsidP="00EC2207">
            <w:r>
              <w:t>1</w:t>
            </w:r>
            <w:r w:rsidR="00D010FE">
              <w:t>3.25</w:t>
            </w:r>
          </w:p>
        </w:tc>
        <w:tc>
          <w:tcPr>
            <w:tcW w:w="1250" w:type="dxa"/>
          </w:tcPr>
          <w:p w14:paraId="64119F64" w14:textId="393329F9" w:rsidR="00FE35F8" w:rsidRDefault="00FE35F8" w:rsidP="00EC2207">
            <w:r>
              <w:t>1</w:t>
            </w:r>
            <w:r w:rsidR="00D010FE">
              <w:t>3</w:t>
            </w:r>
            <w:r>
              <w:t>.</w:t>
            </w:r>
            <w:r w:rsidR="00D010FE">
              <w:t>40</w:t>
            </w:r>
          </w:p>
        </w:tc>
      </w:tr>
      <w:tr w:rsidR="003F7D4C" w14:paraId="7C83D3B8" w14:textId="77777777" w:rsidTr="00EC2207">
        <w:tc>
          <w:tcPr>
            <w:tcW w:w="894" w:type="dxa"/>
          </w:tcPr>
          <w:p w14:paraId="7FBA7F17" w14:textId="685E28CF" w:rsidR="003F7D4C" w:rsidRDefault="003F7D4C" w:rsidP="00EC2207">
            <w:r>
              <w:t>9</w:t>
            </w:r>
          </w:p>
        </w:tc>
        <w:tc>
          <w:tcPr>
            <w:tcW w:w="2308" w:type="dxa"/>
          </w:tcPr>
          <w:p w14:paraId="30AA9183" w14:textId="1C0C9D65" w:rsidR="003F7D4C" w:rsidRPr="00C11218" w:rsidRDefault="003F7D4C" w:rsidP="00EC2207">
            <w:pPr>
              <w:rPr>
                <w:highlight w:val="yellow"/>
              </w:rPr>
            </w:pPr>
            <w:r w:rsidRPr="00C11218">
              <w:rPr>
                <w:highlight w:val="yellow"/>
              </w:rPr>
              <w:t>Annesley</w:t>
            </w:r>
          </w:p>
        </w:tc>
        <w:tc>
          <w:tcPr>
            <w:tcW w:w="3002" w:type="dxa"/>
          </w:tcPr>
          <w:p w14:paraId="1A9D27AF" w14:textId="400EF5F0" w:rsidR="003F7D4C" w:rsidRPr="00C11218" w:rsidRDefault="003F7D4C" w:rsidP="00EC2207">
            <w:pPr>
              <w:rPr>
                <w:highlight w:val="yellow"/>
              </w:rPr>
            </w:pPr>
            <w:r w:rsidRPr="00C11218">
              <w:rPr>
                <w:highlight w:val="yellow"/>
              </w:rPr>
              <w:t>Acacia Centre</w:t>
            </w:r>
            <w:r w:rsidR="00645E1D">
              <w:rPr>
                <w:highlight w:val="yellow"/>
              </w:rPr>
              <w:t>, Acacia Ave</w:t>
            </w:r>
          </w:p>
        </w:tc>
        <w:tc>
          <w:tcPr>
            <w:tcW w:w="1074" w:type="dxa"/>
          </w:tcPr>
          <w:p w14:paraId="1A0816EE" w14:textId="0F895694" w:rsidR="003F7D4C" w:rsidRPr="00C11218" w:rsidRDefault="003F7D4C" w:rsidP="00EC2207">
            <w:pPr>
              <w:rPr>
                <w:highlight w:val="yellow"/>
              </w:rPr>
            </w:pPr>
            <w:r w:rsidRPr="00C11218">
              <w:rPr>
                <w:highlight w:val="yellow"/>
              </w:rPr>
              <w:t>2.00</w:t>
            </w:r>
          </w:p>
        </w:tc>
        <w:tc>
          <w:tcPr>
            <w:tcW w:w="1250" w:type="dxa"/>
          </w:tcPr>
          <w:p w14:paraId="43645E56" w14:textId="512B760F" w:rsidR="003F7D4C" w:rsidRPr="00C11218" w:rsidRDefault="003F7D4C" w:rsidP="00EC2207">
            <w:pPr>
              <w:rPr>
                <w:highlight w:val="yellow"/>
              </w:rPr>
            </w:pPr>
            <w:r w:rsidRPr="00C11218">
              <w:rPr>
                <w:highlight w:val="yellow"/>
              </w:rPr>
              <w:t>2.30</w:t>
            </w:r>
          </w:p>
        </w:tc>
      </w:tr>
    </w:tbl>
    <w:p w14:paraId="7DFE06A2" w14:textId="77777777" w:rsidR="00FE35F8" w:rsidRDefault="00FE35F8" w:rsidP="00FE35F8"/>
    <w:p w14:paraId="15515F54" w14:textId="77777777" w:rsidR="00FE35F8" w:rsidRDefault="00FE35F8" w:rsidP="00FE35F8"/>
    <w:p w14:paraId="5DBA6711" w14:textId="4B9C5446" w:rsidR="00DD370D" w:rsidRDefault="00DD370D" w:rsidP="00DD370D">
      <w:r>
        <w:t xml:space="preserve">For information about requested titles or </w:t>
      </w:r>
      <w:proofErr w:type="gramStart"/>
      <w:r>
        <w:t>particular items</w:t>
      </w:r>
      <w:proofErr w:type="gramEnd"/>
      <w:r>
        <w:t xml:space="preserve"> of stock, please contact</w:t>
      </w:r>
      <w:r>
        <w:rPr>
          <w:b/>
        </w:rPr>
        <w:t>: Kirkby Library</w:t>
      </w:r>
      <w:r>
        <w:t xml:space="preserve"> Tel No:   01623 753 236</w:t>
      </w:r>
    </w:p>
    <w:p w14:paraId="5310D955" w14:textId="22E3BC20" w:rsidR="00DD370D" w:rsidRPr="003F7D4C" w:rsidRDefault="00DD370D" w:rsidP="00DD370D">
      <w:pPr>
        <w:rPr>
          <w:lang w:val="it-IT"/>
        </w:rPr>
      </w:pPr>
      <w:r w:rsidRPr="003F7D4C">
        <w:rPr>
          <w:lang w:val="it-IT"/>
        </w:rPr>
        <w:t xml:space="preserve">E-mail </w:t>
      </w:r>
      <w:hyperlink r:id="rId15" w:history="1">
        <w:r w:rsidRPr="003F7D4C">
          <w:rPr>
            <w:rStyle w:val="Hyperlink"/>
            <w:lang w:val="it-IT"/>
          </w:rPr>
          <w:t>Kirkby.library@inspireculture.org.uk</w:t>
        </w:r>
      </w:hyperlink>
      <w:r w:rsidRPr="003F7D4C">
        <w:rPr>
          <w:lang w:val="it-IT"/>
        </w:rPr>
        <w:t xml:space="preserve"> </w:t>
      </w:r>
    </w:p>
    <w:p w14:paraId="486E69C5" w14:textId="77777777" w:rsidR="00DD370D" w:rsidRPr="003F7D4C" w:rsidRDefault="00DD370D" w:rsidP="00DD370D">
      <w:pPr>
        <w:rPr>
          <w:lang w:val="it-IT"/>
        </w:rPr>
      </w:pPr>
    </w:p>
    <w:p w14:paraId="4EDC86E1" w14:textId="77777777" w:rsidR="00DD370D" w:rsidRPr="003F7D4C" w:rsidRDefault="00DD370D" w:rsidP="00DD370D">
      <w:pPr>
        <w:rPr>
          <w:lang w:val="it-IT"/>
        </w:rPr>
      </w:pPr>
    </w:p>
    <w:p w14:paraId="7330C7CF" w14:textId="12B019DD" w:rsidR="00390097" w:rsidRPr="003F7D4C" w:rsidRDefault="00390097" w:rsidP="000D052F">
      <w:pPr>
        <w:rPr>
          <w:lang w:val="it-IT"/>
        </w:rPr>
      </w:pPr>
    </w:p>
    <w:p w14:paraId="316E4936" w14:textId="139D325A" w:rsidR="00E5696D" w:rsidRPr="003F7D4C" w:rsidRDefault="00E5696D" w:rsidP="000D052F">
      <w:pPr>
        <w:rPr>
          <w:lang w:val="it-IT"/>
        </w:rPr>
      </w:pPr>
    </w:p>
    <w:p w14:paraId="6EFB5D94" w14:textId="77777777" w:rsidR="00E5696D" w:rsidRPr="003F7D4C" w:rsidRDefault="00E5696D" w:rsidP="000D052F">
      <w:pPr>
        <w:rPr>
          <w:lang w:val="it-IT"/>
        </w:rPr>
      </w:pPr>
    </w:p>
    <w:p w14:paraId="3C41E31D" w14:textId="2D4E72B9" w:rsidR="00E5696D" w:rsidRPr="003F7D4C" w:rsidRDefault="00E5696D" w:rsidP="000D052F">
      <w:pPr>
        <w:rPr>
          <w:lang w:val="it-IT"/>
        </w:rPr>
      </w:pPr>
    </w:p>
    <w:p w14:paraId="46B29C30" w14:textId="77777777" w:rsidR="00E5696D" w:rsidRPr="003F7D4C" w:rsidRDefault="00E5696D" w:rsidP="000D052F">
      <w:pPr>
        <w:rPr>
          <w:lang w:val="it-IT"/>
        </w:rPr>
      </w:pPr>
    </w:p>
    <w:p w14:paraId="4D1EB04F" w14:textId="18589143" w:rsidR="00E5696D" w:rsidRPr="003F7D4C" w:rsidRDefault="00E5696D" w:rsidP="000D052F">
      <w:pPr>
        <w:rPr>
          <w:lang w:val="it-IT"/>
        </w:rPr>
      </w:pPr>
    </w:p>
    <w:p w14:paraId="07C22522" w14:textId="6B59CBDB" w:rsidR="00E5696D" w:rsidRPr="003F7D4C" w:rsidRDefault="00BC36C9" w:rsidP="000D052F">
      <w:pPr>
        <w:rPr>
          <w:lang w:val="it-IT"/>
        </w:rPr>
        <w:sectPr w:rsidR="00E5696D" w:rsidRPr="003F7D4C" w:rsidSect="006411C8">
          <w:headerReference w:type="first" r:id="rId16"/>
          <w:footerReference w:type="first" r:id="rId17"/>
          <w:pgSz w:w="11906" w:h="16838" w:code="9"/>
          <w:pgMar w:top="567" w:right="1134" w:bottom="1134" w:left="1134" w:header="57" w:footer="567" w:gutter="0"/>
          <w:cols w:space="708"/>
          <w:titlePg/>
          <w:docGrid w:linePitch="360"/>
        </w:sectPr>
      </w:pPr>
      <w:r>
        <w:rPr>
          <w:noProof/>
        </w:rPr>
        <w:drawing>
          <wp:anchor distT="0" distB="0" distL="114300" distR="114300" simplePos="0" relativeHeight="251675648" behindDoc="1" locked="1" layoutInCell="1" allowOverlap="1" wp14:anchorId="5C7DAF9C" wp14:editId="143723FB">
            <wp:simplePos x="0" y="0"/>
            <wp:positionH relativeFrom="page">
              <wp:align>left</wp:align>
            </wp:positionH>
            <wp:positionV relativeFrom="page">
              <wp:posOffset>9315450</wp:posOffset>
            </wp:positionV>
            <wp:extent cx="7559040" cy="962025"/>
            <wp:effectExtent l="0" t="0" r="3810" b="9525"/>
            <wp:wrapNone/>
            <wp:docPr id="8" name="Picture 8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footer.jpg"/>
                    <pic:cNvPicPr/>
                  </pic:nvPicPr>
                  <pic:blipFill>
                    <a:blip r:embed="rId18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7559040" cy="962025"/>
                    </a:xfrm>
                    <a:prstGeom prst="rect">
                      <a:avLst/>
                    </a:prstGeom>
                    <a:extLst>
                      <a:ext uri="{FAA26D3D-D897-4be2-8F04-BA451C77F1D7}">
                        <ma14:placeholderFlag xmlns="" xmlns:mo="http://schemas.microsoft.com/office/mac/office/2008/main" xmlns:mv="urn:schemas-microsoft-com:mac:vml" xmlns:o="urn:schemas-microsoft-com:office:office" xmlns:v="urn:schemas-microsoft-com:vml" xmlns:w10="urn:schemas-microsoft-com:office:word" xmlns:w="http://schemas.openxmlformats.org/wordprocessingml/2006/main" xmlns:ma14="http://schemas.microsoft.com/office/mac/drawingml/2011/main"/>
                      </a:ext>
                    </a:extLst>
                  </pic:spPr>
                </pic:pic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</w:p>
    <w:p w14:paraId="514D3123" w14:textId="7A7B9AFD" w:rsidR="008D645C" w:rsidRPr="003F7D4C" w:rsidRDefault="00DD370D" w:rsidP="00D00FC8">
      <w:pPr>
        <w:rPr>
          <w:lang w:val="it-IT"/>
        </w:rPr>
      </w:pPr>
      <w:r w:rsidRPr="003F7D4C">
        <w:rPr>
          <w:lang w:val="it-IT"/>
        </w:rPr>
        <w:tab/>
      </w:r>
      <w:r w:rsidRPr="003F7D4C">
        <w:rPr>
          <w:lang w:val="it-IT"/>
        </w:rPr>
        <w:tab/>
      </w:r>
      <w:r w:rsidRPr="003F7D4C">
        <w:rPr>
          <w:lang w:val="it-IT"/>
        </w:rPr>
        <w:tab/>
      </w:r>
      <w:r w:rsidRPr="003F7D4C">
        <w:rPr>
          <w:lang w:val="it-IT"/>
        </w:rPr>
        <w:tab/>
      </w:r>
    </w:p>
    <w:p w14:paraId="1962F66A" w14:textId="77777777" w:rsidR="008D645C" w:rsidRPr="003F7D4C" w:rsidRDefault="008D645C" w:rsidP="00D00FC8">
      <w:pPr>
        <w:rPr>
          <w:rFonts w:cs="Arial"/>
          <w:lang w:val="it-IT"/>
        </w:rPr>
      </w:pPr>
    </w:p>
    <w:p w14:paraId="7B6F6167" w14:textId="79B34B76" w:rsidR="008D645C" w:rsidRPr="003F7D4C" w:rsidRDefault="008D645C" w:rsidP="00D00FC8">
      <w:pPr>
        <w:rPr>
          <w:rFonts w:cs="Arial"/>
          <w:lang w:val="it-IT"/>
        </w:rPr>
      </w:pPr>
    </w:p>
    <w:sectPr w:rsidR="008D645C" w:rsidRPr="003F7D4C" w:rsidSect="009477C0">
      <w:type w:val="continuous"/>
      <w:pgSz w:w="11906" w:h="16838" w:code="9"/>
      <w:pgMar w:top="567" w:right="1134" w:bottom="1134" w:left="1134" w:header="709" w:footer="567" w:gutter="0"/>
      <w:cols w:space="708"/>
      <w:formProt w:val="0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3D829F56" w14:textId="77777777" w:rsidR="00992E24" w:rsidRDefault="00992E24">
      <w:r>
        <w:separator/>
      </w:r>
    </w:p>
  </w:endnote>
  <w:endnote w:type="continuationSeparator" w:id="0">
    <w:p w14:paraId="21FEF094" w14:textId="77777777" w:rsidR="00992E24" w:rsidRDefault="00992E24"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Arial MT Lt">
    <w:altName w:val="Arial"/>
    <w:charset w:val="00"/>
    <w:family w:val="auto"/>
    <w:pitch w:val="variable"/>
    <w:sig w:usb0="00000003" w:usb1="00000000" w:usb2="00000000" w:usb3="00000000" w:csb0="00000001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MS Mincho">
    <w:panose1 w:val="02020609040205080304"/>
    <w:charset w:val="80"/>
    <w:family w:val="modern"/>
    <w:pitch w:val="fixed"/>
    <w:sig w:usb0="E00002FF" w:usb1="6AC7FDFB" w:usb2="08000012" w:usb3="00000000" w:csb0="000200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FB464E0" w14:textId="77777777" w:rsidR="008D4089" w:rsidRPr="000A1FFC" w:rsidRDefault="008D4089" w:rsidP="00A22465">
    <w:pPr>
      <w:pStyle w:val="Footer"/>
      <w:tabs>
        <w:tab w:val="center" w:pos="4957"/>
        <w:tab w:val="right" w:pos="9915"/>
      </w:tabs>
      <w:rPr>
        <w:rFonts w:ascii="Arial MT Lt" w:hAnsi="Arial MT Lt"/>
        <w:szCs w:val="22"/>
      </w:rPr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45420B48" w14:textId="77777777" w:rsidR="00992E24" w:rsidRDefault="00992E24">
      <w:r>
        <w:separator/>
      </w:r>
    </w:p>
  </w:footnote>
  <w:footnote w:type="continuationSeparator" w:id="0">
    <w:p w14:paraId="4CC6E461" w14:textId="77777777" w:rsidR="00992E24" w:rsidRDefault="00992E24"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2D9D84F" w14:textId="77777777" w:rsidR="008D4089" w:rsidRPr="00E501AF" w:rsidRDefault="008D4089" w:rsidP="00451F19">
    <w:pPr>
      <w:pStyle w:val="Header"/>
      <w:rPr>
        <w:rFonts w:cs="Arial"/>
        <w:color w:val="FFFFFF" w:themeColor="background1"/>
        <w:sz w:val="16"/>
        <w:szCs w:val="16"/>
      </w:rPr>
    </w:pPr>
    <w:r w:rsidRPr="00E501AF">
      <w:rPr>
        <w:rFonts w:cs="Arial"/>
        <w:color w:val="FFFFFF" w:themeColor="background1"/>
        <w:sz w:val="16"/>
        <w:szCs w:val="16"/>
      </w:rPr>
      <w:t>##MAILMERGE</w:t>
    </w:r>
  </w:p>
  <w:p w14:paraId="7A4BF403" w14:textId="77777777" w:rsidR="008D4089" w:rsidRPr="00E501AF" w:rsidRDefault="008D4089" w:rsidP="00451F19">
    <w:pPr>
      <w:pStyle w:val="Header"/>
    </w:pPr>
    <w:r w:rsidRPr="00E501AF">
      <w:rPr>
        <w:rFonts w:cs="Arial"/>
        <w:b/>
        <w:color w:val="FFFFFF" w:themeColor="background1"/>
        <w:sz w:val="16"/>
        <w:szCs w:val="16"/>
      </w:rPr>
      <w:t xml:space="preserve">Do not </w:t>
    </w:r>
    <w:r w:rsidRPr="00E501AF">
      <w:rPr>
        <w:rFonts w:cs="Arial"/>
        <w:color w:val="FFFFFF" w:themeColor="background1"/>
        <w:sz w:val="16"/>
        <w:szCs w:val="16"/>
      </w:rPr>
      <w:t>delete this text or change the colour from white</w:t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000E462B"/>
    <w:multiLevelType w:val="hybridMultilevel"/>
    <w:tmpl w:val="4B22CFB2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9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" w15:restartNumberingAfterBreak="0">
    <w:nsid w:val="05CB5F4E"/>
    <w:multiLevelType w:val="hybridMultilevel"/>
    <w:tmpl w:val="B4860048"/>
    <w:lvl w:ilvl="0" w:tplc="0809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1" w:tplc="08090003" w:tentative="1">
      <w:start w:val="1"/>
      <w:numFmt w:val="bullet"/>
      <w:lvlText w:val="o"/>
      <w:lvlJc w:val="left"/>
      <w:pPr>
        <w:ind w:left="180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52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324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96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68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40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612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840" w:hanging="360"/>
      </w:pPr>
      <w:rPr>
        <w:rFonts w:ascii="Wingdings" w:hAnsi="Wingdings" w:hint="default"/>
      </w:rPr>
    </w:lvl>
  </w:abstractNum>
  <w:abstractNum w:abstractNumId="2" w15:restartNumberingAfterBreak="0">
    <w:nsid w:val="172B7755"/>
    <w:multiLevelType w:val="hybridMultilevel"/>
    <w:tmpl w:val="B95220B4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9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" w15:restartNumberingAfterBreak="0">
    <w:nsid w:val="2C9E7637"/>
    <w:multiLevelType w:val="hybridMultilevel"/>
    <w:tmpl w:val="C8F63C98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90001">
      <w:start w:val="1"/>
      <w:numFmt w:val="bullet"/>
      <w:lvlText w:val=""/>
      <w:lvlJc w:val="left"/>
      <w:pPr>
        <w:ind w:left="1440" w:hanging="360"/>
      </w:pPr>
      <w:rPr>
        <w:rFonts w:ascii="Symbol" w:hAnsi="Symbol" w:hint="default"/>
      </w:rPr>
    </w:lvl>
    <w:lvl w:ilvl="2" w:tplc="08090005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" w15:restartNumberingAfterBreak="0">
    <w:nsid w:val="34085736"/>
    <w:multiLevelType w:val="hybridMultilevel"/>
    <w:tmpl w:val="3022DB08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90001">
      <w:start w:val="1"/>
      <w:numFmt w:val="bullet"/>
      <w:lvlText w:val=""/>
      <w:lvlJc w:val="left"/>
      <w:pPr>
        <w:ind w:left="1440" w:hanging="360"/>
      </w:pPr>
      <w:rPr>
        <w:rFonts w:ascii="Symbol" w:hAnsi="Symbol" w:hint="default"/>
      </w:rPr>
    </w:lvl>
    <w:lvl w:ilvl="2" w:tplc="08090005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5" w15:restartNumberingAfterBreak="0">
    <w:nsid w:val="456B4AF0"/>
    <w:multiLevelType w:val="hybridMultilevel"/>
    <w:tmpl w:val="5D420B34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9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6" w15:restartNumberingAfterBreak="0">
    <w:nsid w:val="65495EDF"/>
    <w:multiLevelType w:val="multilevel"/>
    <w:tmpl w:val="E4788B6E"/>
    <w:lvl w:ilvl="0">
      <w:start w:val="1"/>
      <w:numFmt w:val="decimal"/>
      <w:lvlText w:val="%1)."/>
      <w:lvlJc w:val="left"/>
      <w:pPr>
        <w:tabs>
          <w:tab w:val="num" w:pos="360"/>
        </w:tabs>
        <w:ind w:left="360" w:hanging="360"/>
      </w:pPr>
      <w:rPr>
        <w:rFonts w:hint="default"/>
      </w:rPr>
    </w:lvl>
    <w:lvl w:ilvl="1">
      <w:start w:val="1"/>
      <w:numFmt w:val="decimal"/>
      <w:lvlText w:val="%1.%2."/>
      <w:lvlJc w:val="left"/>
      <w:pPr>
        <w:tabs>
          <w:tab w:val="num" w:pos="1080"/>
        </w:tabs>
        <w:ind w:left="792" w:hanging="432"/>
      </w:pPr>
      <w:rPr>
        <w:rFonts w:hint="default"/>
      </w:rPr>
    </w:lvl>
    <w:lvl w:ilvl="2">
      <w:start w:val="1"/>
      <w:numFmt w:val="decimal"/>
      <w:lvlText w:val="%1.%2.%3."/>
      <w:lvlJc w:val="left"/>
      <w:pPr>
        <w:tabs>
          <w:tab w:val="num" w:pos="1440"/>
        </w:tabs>
        <w:ind w:left="1224" w:hanging="504"/>
      </w:pPr>
      <w:rPr>
        <w:rFonts w:hint="default"/>
      </w:rPr>
    </w:lvl>
    <w:lvl w:ilvl="3">
      <w:start w:val="1"/>
      <w:numFmt w:val="decimal"/>
      <w:lvlText w:val="%1.%2.%3.%4."/>
      <w:lvlJc w:val="left"/>
      <w:pPr>
        <w:tabs>
          <w:tab w:val="num" w:pos="2160"/>
        </w:tabs>
        <w:ind w:left="1728" w:hanging="648"/>
      </w:pPr>
      <w:rPr>
        <w:rFonts w:hint="default"/>
      </w:rPr>
    </w:lvl>
    <w:lvl w:ilvl="4">
      <w:start w:val="1"/>
      <w:numFmt w:val="decimal"/>
      <w:lvlText w:val="%1.%2.%3.%4.%5."/>
      <w:lvlJc w:val="left"/>
      <w:pPr>
        <w:tabs>
          <w:tab w:val="num" w:pos="2880"/>
        </w:tabs>
        <w:ind w:left="2232" w:hanging="792"/>
      </w:pPr>
      <w:rPr>
        <w:rFonts w:hint="default"/>
      </w:rPr>
    </w:lvl>
    <w:lvl w:ilvl="5">
      <w:start w:val="1"/>
      <w:numFmt w:val="decimal"/>
      <w:lvlText w:val="%1.%2.%3.%4.%5.%6."/>
      <w:lvlJc w:val="left"/>
      <w:pPr>
        <w:tabs>
          <w:tab w:val="num" w:pos="3240"/>
        </w:tabs>
        <w:ind w:left="2736" w:hanging="936"/>
      </w:pPr>
      <w:rPr>
        <w:rFonts w:hint="default"/>
      </w:rPr>
    </w:lvl>
    <w:lvl w:ilvl="6">
      <w:start w:val="1"/>
      <w:numFmt w:val="decimal"/>
      <w:lvlText w:val="%1.%2.%3.%4.%5.%6.%7."/>
      <w:lvlJc w:val="left"/>
      <w:pPr>
        <w:tabs>
          <w:tab w:val="num" w:pos="3960"/>
        </w:tabs>
        <w:ind w:left="3240" w:hanging="1080"/>
      </w:pPr>
      <w:rPr>
        <w:rFonts w:hint="default"/>
      </w:rPr>
    </w:lvl>
    <w:lvl w:ilvl="7">
      <w:start w:val="1"/>
      <w:numFmt w:val="decimal"/>
      <w:lvlText w:val="%1.%2.%3.%4.%5.%6.%7.%8."/>
      <w:lvlJc w:val="left"/>
      <w:pPr>
        <w:tabs>
          <w:tab w:val="num" w:pos="4680"/>
        </w:tabs>
        <w:ind w:left="3744" w:hanging="1224"/>
      </w:pPr>
      <w:rPr>
        <w:rFonts w:hint="default"/>
      </w:rPr>
    </w:lvl>
    <w:lvl w:ilvl="8">
      <w:start w:val="1"/>
      <w:numFmt w:val="decimal"/>
      <w:lvlText w:val="%1.%2.%3.%4.%5.%6.%7.%8.%9."/>
      <w:lvlJc w:val="left"/>
      <w:pPr>
        <w:tabs>
          <w:tab w:val="num" w:pos="5040"/>
        </w:tabs>
        <w:ind w:left="4320" w:hanging="1440"/>
      </w:pPr>
      <w:rPr>
        <w:rFonts w:hint="default"/>
      </w:rPr>
    </w:lvl>
  </w:abstractNum>
  <w:num w:numId="1" w16cid:durableId="223956373">
    <w:abstractNumId w:val="6"/>
  </w:num>
  <w:num w:numId="2" w16cid:durableId="1620985811">
    <w:abstractNumId w:val="6"/>
  </w:num>
  <w:num w:numId="3" w16cid:durableId="2070301073">
    <w:abstractNumId w:val="6"/>
  </w:num>
  <w:num w:numId="4" w16cid:durableId="2034961669">
    <w:abstractNumId w:val="4"/>
  </w:num>
  <w:num w:numId="5" w16cid:durableId="1795439297">
    <w:abstractNumId w:val="1"/>
  </w:num>
  <w:num w:numId="6" w16cid:durableId="1432242593">
    <w:abstractNumId w:val="0"/>
  </w:num>
  <w:num w:numId="7" w16cid:durableId="272784622">
    <w:abstractNumId w:val="3"/>
  </w:num>
  <w:num w:numId="8" w16cid:durableId="1059741314">
    <w:abstractNumId w:val="5"/>
  </w:num>
  <w:num w:numId="9" w16cid:durableId="678506803">
    <w:abstractNumId w:val="2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00"/>
  <w:proofState w:spelling="clean" w:grammar="clean"/>
  <w:attachedTemplate r:id="rId1"/>
  <w:stylePaneFormatFilter w:val="3F01" w:allStyles="1" w:customStyles="0" w:latentStyles="0" w:stylesInUse="0" w:headingStyles="0" w:numberingStyles="0" w:tableStyles="0" w:directFormattingOnRuns="1" w:directFormattingOnParagraphs="1" w:directFormattingOnNumbering="1" w:directFormattingOnTables="1" w:clearFormatting="1" w:top3HeadingStyles="1" w:visibleStyles="0" w:alternateStyleNames="0"/>
  <w:defaultTabStop w:val="720"/>
  <w:noPunctuationKerning/>
  <w:characterSpacingControl w:val="doNotCompress"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796AB3"/>
    <w:rsid w:val="00005540"/>
    <w:rsid w:val="00026BCA"/>
    <w:rsid w:val="00030BA7"/>
    <w:rsid w:val="00045F1E"/>
    <w:rsid w:val="000467D9"/>
    <w:rsid w:val="000526DE"/>
    <w:rsid w:val="0006689A"/>
    <w:rsid w:val="0008611A"/>
    <w:rsid w:val="00090009"/>
    <w:rsid w:val="000A1FFC"/>
    <w:rsid w:val="000A722B"/>
    <w:rsid w:val="000B3CF8"/>
    <w:rsid w:val="000C6889"/>
    <w:rsid w:val="000C6DE8"/>
    <w:rsid w:val="000D052F"/>
    <w:rsid w:val="000D0F47"/>
    <w:rsid w:val="000F1446"/>
    <w:rsid w:val="0012767E"/>
    <w:rsid w:val="00131383"/>
    <w:rsid w:val="0014228D"/>
    <w:rsid w:val="00144BCD"/>
    <w:rsid w:val="00145E3D"/>
    <w:rsid w:val="00154711"/>
    <w:rsid w:val="00156960"/>
    <w:rsid w:val="0016347B"/>
    <w:rsid w:val="00192CB6"/>
    <w:rsid w:val="00196E48"/>
    <w:rsid w:val="001A324B"/>
    <w:rsid w:val="001C40AF"/>
    <w:rsid w:val="001E1127"/>
    <w:rsid w:val="001E791C"/>
    <w:rsid w:val="0020523D"/>
    <w:rsid w:val="0022177A"/>
    <w:rsid w:val="00225578"/>
    <w:rsid w:val="00242339"/>
    <w:rsid w:val="00271938"/>
    <w:rsid w:val="00297729"/>
    <w:rsid w:val="002B770C"/>
    <w:rsid w:val="002C2473"/>
    <w:rsid w:val="002D77CD"/>
    <w:rsid w:val="002E499E"/>
    <w:rsid w:val="002E53C0"/>
    <w:rsid w:val="00306F70"/>
    <w:rsid w:val="003109F7"/>
    <w:rsid w:val="00316444"/>
    <w:rsid w:val="003461ED"/>
    <w:rsid w:val="00361E90"/>
    <w:rsid w:val="003715BF"/>
    <w:rsid w:val="00376844"/>
    <w:rsid w:val="00390097"/>
    <w:rsid w:val="003A766C"/>
    <w:rsid w:val="003B262D"/>
    <w:rsid w:val="003C4836"/>
    <w:rsid w:val="003D2B1F"/>
    <w:rsid w:val="003D7E70"/>
    <w:rsid w:val="003E401B"/>
    <w:rsid w:val="003F7D4C"/>
    <w:rsid w:val="00402AE0"/>
    <w:rsid w:val="00406019"/>
    <w:rsid w:val="00417FE2"/>
    <w:rsid w:val="00451F19"/>
    <w:rsid w:val="00495473"/>
    <w:rsid w:val="004C7F10"/>
    <w:rsid w:val="004D3119"/>
    <w:rsid w:val="004D3D6E"/>
    <w:rsid w:val="004E3FBD"/>
    <w:rsid w:val="004E428C"/>
    <w:rsid w:val="00504DA9"/>
    <w:rsid w:val="00510970"/>
    <w:rsid w:val="005452FD"/>
    <w:rsid w:val="00546ECB"/>
    <w:rsid w:val="005501FA"/>
    <w:rsid w:val="00553FAE"/>
    <w:rsid w:val="00556193"/>
    <w:rsid w:val="00570D4F"/>
    <w:rsid w:val="00576727"/>
    <w:rsid w:val="00584513"/>
    <w:rsid w:val="00587732"/>
    <w:rsid w:val="005947A5"/>
    <w:rsid w:val="00595FAB"/>
    <w:rsid w:val="005A0343"/>
    <w:rsid w:val="005A2525"/>
    <w:rsid w:val="005A394E"/>
    <w:rsid w:val="005C24F3"/>
    <w:rsid w:val="005E1078"/>
    <w:rsid w:val="005F03ED"/>
    <w:rsid w:val="005F0F35"/>
    <w:rsid w:val="005F3707"/>
    <w:rsid w:val="00602766"/>
    <w:rsid w:val="00606032"/>
    <w:rsid w:val="00621DA3"/>
    <w:rsid w:val="0062600D"/>
    <w:rsid w:val="006411C8"/>
    <w:rsid w:val="00645E1D"/>
    <w:rsid w:val="00654C78"/>
    <w:rsid w:val="00664829"/>
    <w:rsid w:val="00673016"/>
    <w:rsid w:val="00693464"/>
    <w:rsid w:val="006A1284"/>
    <w:rsid w:val="006D2327"/>
    <w:rsid w:val="006D6532"/>
    <w:rsid w:val="006F2F4C"/>
    <w:rsid w:val="00712974"/>
    <w:rsid w:val="0071683E"/>
    <w:rsid w:val="007406A6"/>
    <w:rsid w:val="007453FA"/>
    <w:rsid w:val="00746C78"/>
    <w:rsid w:val="00752C39"/>
    <w:rsid w:val="00765818"/>
    <w:rsid w:val="007773CD"/>
    <w:rsid w:val="007801D6"/>
    <w:rsid w:val="00783585"/>
    <w:rsid w:val="00784942"/>
    <w:rsid w:val="007849BD"/>
    <w:rsid w:val="00796AB3"/>
    <w:rsid w:val="00796D95"/>
    <w:rsid w:val="007A1D95"/>
    <w:rsid w:val="007C7C22"/>
    <w:rsid w:val="007F1CF9"/>
    <w:rsid w:val="007F1ED8"/>
    <w:rsid w:val="00803EB9"/>
    <w:rsid w:val="00804472"/>
    <w:rsid w:val="0082308D"/>
    <w:rsid w:val="00833AD9"/>
    <w:rsid w:val="00833BAA"/>
    <w:rsid w:val="008403D5"/>
    <w:rsid w:val="00852AA2"/>
    <w:rsid w:val="00862182"/>
    <w:rsid w:val="008A4E16"/>
    <w:rsid w:val="008A5E47"/>
    <w:rsid w:val="008A7BAD"/>
    <w:rsid w:val="008B7041"/>
    <w:rsid w:val="008B7065"/>
    <w:rsid w:val="008C3AF1"/>
    <w:rsid w:val="008C6F50"/>
    <w:rsid w:val="008D0C9C"/>
    <w:rsid w:val="008D4089"/>
    <w:rsid w:val="008D645C"/>
    <w:rsid w:val="008D7CB7"/>
    <w:rsid w:val="008E6D5E"/>
    <w:rsid w:val="00903DBA"/>
    <w:rsid w:val="00905872"/>
    <w:rsid w:val="00905BDC"/>
    <w:rsid w:val="00924893"/>
    <w:rsid w:val="009477C0"/>
    <w:rsid w:val="00970DE2"/>
    <w:rsid w:val="009726DD"/>
    <w:rsid w:val="00975999"/>
    <w:rsid w:val="00992E24"/>
    <w:rsid w:val="00992F9E"/>
    <w:rsid w:val="00996DE2"/>
    <w:rsid w:val="009A0577"/>
    <w:rsid w:val="009B114F"/>
    <w:rsid w:val="009C7A62"/>
    <w:rsid w:val="009D560F"/>
    <w:rsid w:val="009E7D09"/>
    <w:rsid w:val="009F7A5A"/>
    <w:rsid w:val="00A00972"/>
    <w:rsid w:val="00A02E89"/>
    <w:rsid w:val="00A05A22"/>
    <w:rsid w:val="00A17078"/>
    <w:rsid w:val="00A22465"/>
    <w:rsid w:val="00A36531"/>
    <w:rsid w:val="00A45758"/>
    <w:rsid w:val="00A55487"/>
    <w:rsid w:val="00A60C52"/>
    <w:rsid w:val="00A63F94"/>
    <w:rsid w:val="00A67A6E"/>
    <w:rsid w:val="00A85708"/>
    <w:rsid w:val="00A86296"/>
    <w:rsid w:val="00A97AD2"/>
    <w:rsid w:val="00AA325A"/>
    <w:rsid w:val="00AE5566"/>
    <w:rsid w:val="00AE6DE3"/>
    <w:rsid w:val="00AF13FB"/>
    <w:rsid w:val="00AF7239"/>
    <w:rsid w:val="00B117C2"/>
    <w:rsid w:val="00B12AC2"/>
    <w:rsid w:val="00B162C3"/>
    <w:rsid w:val="00B25568"/>
    <w:rsid w:val="00B27372"/>
    <w:rsid w:val="00B63E47"/>
    <w:rsid w:val="00B76D97"/>
    <w:rsid w:val="00B85F60"/>
    <w:rsid w:val="00BB1389"/>
    <w:rsid w:val="00BB6C3C"/>
    <w:rsid w:val="00BC0E76"/>
    <w:rsid w:val="00BC36C9"/>
    <w:rsid w:val="00BE6B9B"/>
    <w:rsid w:val="00BF02B2"/>
    <w:rsid w:val="00BF1BD1"/>
    <w:rsid w:val="00C11218"/>
    <w:rsid w:val="00C41D05"/>
    <w:rsid w:val="00C51136"/>
    <w:rsid w:val="00C63C30"/>
    <w:rsid w:val="00C65E23"/>
    <w:rsid w:val="00C70ADB"/>
    <w:rsid w:val="00C720A7"/>
    <w:rsid w:val="00C8261F"/>
    <w:rsid w:val="00C94AC0"/>
    <w:rsid w:val="00CA2702"/>
    <w:rsid w:val="00CC524E"/>
    <w:rsid w:val="00CC72DB"/>
    <w:rsid w:val="00CD0C45"/>
    <w:rsid w:val="00CE213E"/>
    <w:rsid w:val="00CE71E9"/>
    <w:rsid w:val="00D00FC8"/>
    <w:rsid w:val="00D010FE"/>
    <w:rsid w:val="00D25DCE"/>
    <w:rsid w:val="00D261EF"/>
    <w:rsid w:val="00D26FB1"/>
    <w:rsid w:val="00D30EA9"/>
    <w:rsid w:val="00D40785"/>
    <w:rsid w:val="00D4227A"/>
    <w:rsid w:val="00D479FA"/>
    <w:rsid w:val="00D5473E"/>
    <w:rsid w:val="00D572BD"/>
    <w:rsid w:val="00D71FA1"/>
    <w:rsid w:val="00D7343D"/>
    <w:rsid w:val="00D7422C"/>
    <w:rsid w:val="00D77F97"/>
    <w:rsid w:val="00D80481"/>
    <w:rsid w:val="00DA4197"/>
    <w:rsid w:val="00DA7E1C"/>
    <w:rsid w:val="00DB73A7"/>
    <w:rsid w:val="00DD370D"/>
    <w:rsid w:val="00DF17B1"/>
    <w:rsid w:val="00E27FCE"/>
    <w:rsid w:val="00E37FF4"/>
    <w:rsid w:val="00E501AF"/>
    <w:rsid w:val="00E53727"/>
    <w:rsid w:val="00E5696D"/>
    <w:rsid w:val="00E963F2"/>
    <w:rsid w:val="00E96FEA"/>
    <w:rsid w:val="00EA4DC6"/>
    <w:rsid w:val="00EB2A45"/>
    <w:rsid w:val="00EB3356"/>
    <w:rsid w:val="00EC1AD4"/>
    <w:rsid w:val="00EC69A5"/>
    <w:rsid w:val="00ED1A9C"/>
    <w:rsid w:val="00ED2F93"/>
    <w:rsid w:val="00ED75CD"/>
    <w:rsid w:val="00EE1D06"/>
    <w:rsid w:val="00EE30D2"/>
    <w:rsid w:val="00EE4190"/>
    <w:rsid w:val="00EE78F5"/>
    <w:rsid w:val="00EF519C"/>
    <w:rsid w:val="00EF7E96"/>
    <w:rsid w:val="00F06843"/>
    <w:rsid w:val="00F0771E"/>
    <w:rsid w:val="00F1722A"/>
    <w:rsid w:val="00F377DF"/>
    <w:rsid w:val="00F548C3"/>
    <w:rsid w:val="00F750C9"/>
    <w:rsid w:val="00F81B83"/>
    <w:rsid w:val="00F83E7C"/>
    <w:rsid w:val="00F8799B"/>
    <w:rsid w:val="00F91105"/>
    <w:rsid w:val="00FB1A98"/>
    <w:rsid w:val="00FE35F8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GB" w:eastAsia="ja-JP"/>
  <w:clrSchemeMapping w:bg1="light1" w:t1="dark1" w:bg2="light2" w:t2="dark2" w:accent1="accent1" w:accent2="accent2" w:accent3="accent3" w:accent4="accent4" w:accent5="accent5" w:accent6="accent6" w:hyperlink="hyperlink" w:followedHyperlink="followedHyperlink"/>
  <w:doNotIncludeSubdocsInStats/>
  <w:doNotAutoCompressPictures/>
  <w:smartTagType w:namespaceuri="urn:schemas-microsoft-com:office:smarttags" w:name="Street"/>
  <w:smartTagType w:namespaceuri="urn:schemas-microsoft-com:office:smarttags" w:name="address"/>
  <w:shapeDefaults>
    <o:shapedefaults v:ext="edit" spidmax="2050"/>
    <o:shapelayout v:ext="edit">
      <o:idmap v:ext="edit" data="2"/>
    </o:shapelayout>
  </w:shapeDefaults>
  <w:decimalSymbol w:val="."/>
  <w:listSeparator w:val=","/>
  <w14:docId w14:val="2ADB862E"/>
  <w15:docId w15:val="{3FDCD345-ADB4-40AC-A489-9897618AAAD2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="Times New Roman" w:eastAsia="Times New Roman" w:hAnsi="Times New Roman" w:cs="Times New Roman"/>
        <w:lang w:val="en-GB" w:eastAsia="en-GB" w:bidi="ar-SA"/>
      </w:rPr>
    </w:rPrDefault>
    <w:pPrDefault/>
  </w:docDefaults>
  <w:latentStyles w:defLockedState="0" w:defUIPriority="0" w:defSemiHidden="0" w:defUnhideWhenUsed="0" w:defQFormat="0" w:count="376">
    <w:lsdException w:name="Normal" w:qFormat="1"/>
    <w:lsdException w:name="heading 1" w:qFormat="1"/>
    <w:lsdException w:name="heading 2" w:semiHidden="1" w:unhideWhenUsed="1" w:qFormat="1"/>
    <w:lsdException w:name="heading 3" w:semiHidden="1" w:unhideWhenUsed="1" w:qFormat="1"/>
    <w:lsdException w:name="heading 4" w:semiHidden="1" w:unhideWhenUsed="1" w:qFormat="1"/>
    <w:lsdException w:name="heading 5" w:semiHidden="1" w:unhideWhenUsed="1" w:qFormat="1"/>
    <w:lsdException w:name="heading 6" w:semiHidden="1" w:unhideWhenUsed="1" w:qFormat="1"/>
    <w:lsdException w:name="heading 7" w:semiHidden="1" w:unhideWhenUsed="1" w:qFormat="1"/>
    <w:lsdException w:name="heading 8" w:semiHidden="1" w:unhideWhenUsed="1" w:qFormat="1"/>
    <w:lsdException w:name="heading 9" w:semiHidden="1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nhideWhenUsed="1"/>
    <w:lsdException w:name="toc 2" w:semiHidden="1" w:unhideWhenUsed="1"/>
    <w:lsdException w:name="toc 3" w:semiHidden="1" w:unhideWhenUsed="1"/>
    <w:lsdException w:name="toc 4" w:semiHidden="1" w:unhideWhenUsed="1"/>
    <w:lsdException w:name="toc 5" w:semiHidden="1" w:unhideWhenUsed="1"/>
    <w:lsdException w:name="toc 6" w:semiHidden="1" w:unhideWhenUsed="1"/>
    <w:lsdException w:name="toc 7" w:semiHidden="1" w:unhideWhenUsed="1"/>
    <w:lsdException w:name="toc 8" w:semiHidden="1" w:unhideWhenUsed="1"/>
    <w:lsdException w:name="toc 9" w:semiHidden="1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iPriority="99" w:unhideWhenUsed="1"/>
    <w:lsdException w:name="footer" w:semiHidden="1" w:uiPriority="99" w:unhideWhenUsed="1"/>
    <w:lsdException w:name="index heading" w:semiHidden="1" w:unhideWhenUsed="1"/>
    <w:lsdException w:name="caption" w:semiHidden="1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2" w:semiHidden="1" w:unhideWhenUsed="1"/>
    <w:lsdException w:name="List 3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qFormat="1"/>
    <w:lsdException w:name="Closing" w:semiHidden="1" w:unhideWhenUsed="1"/>
    <w:lsdException w:name="Signature" w:semiHidden="1" w:unhideWhenUsed="1"/>
    <w:lsdException w:name="Default Paragraph Font" w:semiHidden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qFormat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qFormat="1"/>
    <w:lsdException w:name="Emphasis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iPriority="99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Theme" w:semiHidden="1" w:unhideWhenUsed="1"/>
    <w:lsdException w:name="Placeholder Text" w:semiHidden="1" w:uiPriority="99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 w:uiPriority="99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iPriority="99" w:unhideWhenUsed="1"/>
    <w:lsdException w:name="Smart Hyperlink" w:semiHidden="1" w:uiPriority="99" w:unhideWhenUsed="1"/>
    <w:lsdException w:name="Hashtag" w:semiHidden="1" w:uiPriority="99" w:unhideWhenUsed="1"/>
    <w:lsdException w:name="Unresolved Mention" w:semiHidden="1" w:uiPriority="99" w:unhideWhenUsed="1"/>
    <w:lsdException w:name="Smart Link" w:semiHidden="1" w:uiPriority="99" w:unhideWhenUsed="1"/>
  </w:latentStyles>
  <w:style w:type="paragraph" w:default="1" w:styleId="Normal">
    <w:name w:val="Normal"/>
    <w:qFormat/>
    <w:rsid w:val="000D052F"/>
    <w:rPr>
      <w:rFonts w:ascii="Arial" w:hAnsi="Arial"/>
      <w:sz w:val="22"/>
      <w:szCs w:val="24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styleId="Hyperlink">
    <w:name w:val="Hyperlink"/>
    <w:basedOn w:val="DefaultParagraphFont"/>
    <w:rsid w:val="000D052F"/>
    <w:rPr>
      <w:color w:val="0000FF"/>
      <w:u w:val="single"/>
    </w:rPr>
  </w:style>
  <w:style w:type="table" w:styleId="TableGrid">
    <w:name w:val="Table Grid"/>
    <w:basedOn w:val="TableNormal"/>
    <w:rsid w:val="000D052F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Header">
    <w:name w:val="header"/>
    <w:basedOn w:val="Normal"/>
    <w:link w:val="HeaderChar"/>
    <w:uiPriority w:val="99"/>
    <w:rsid w:val="000D052F"/>
    <w:pPr>
      <w:tabs>
        <w:tab w:val="center" w:pos="4153"/>
        <w:tab w:val="right" w:pos="8306"/>
      </w:tabs>
    </w:pPr>
  </w:style>
  <w:style w:type="paragraph" w:styleId="Footer">
    <w:name w:val="footer"/>
    <w:basedOn w:val="Normal"/>
    <w:link w:val="FooterChar"/>
    <w:uiPriority w:val="99"/>
    <w:rsid w:val="000D052F"/>
    <w:pPr>
      <w:tabs>
        <w:tab w:val="center" w:pos="4153"/>
        <w:tab w:val="right" w:pos="8306"/>
      </w:tabs>
    </w:pPr>
  </w:style>
  <w:style w:type="character" w:customStyle="1" w:styleId="FooterChar">
    <w:name w:val="Footer Char"/>
    <w:basedOn w:val="DefaultParagraphFont"/>
    <w:link w:val="Footer"/>
    <w:uiPriority w:val="99"/>
    <w:rsid w:val="009477C0"/>
    <w:rPr>
      <w:rFonts w:ascii="Arial" w:hAnsi="Arial"/>
      <w:sz w:val="22"/>
      <w:szCs w:val="24"/>
    </w:rPr>
  </w:style>
  <w:style w:type="paragraph" w:styleId="BalloonText">
    <w:name w:val="Balloon Text"/>
    <w:basedOn w:val="Normal"/>
    <w:link w:val="BalloonTextChar"/>
    <w:semiHidden/>
    <w:unhideWhenUsed/>
    <w:rsid w:val="009477C0"/>
    <w:rPr>
      <w:rFonts w:ascii="Tahoma" w:hAnsi="Tahoma" w:cs="Tahoma"/>
      <w:sz w:val="16"/>
      <w:szCs w:val="16"/>
    </w:rPr>
  </w:style>
  <w:style w:type="character" w:customStyle="1" w:styleId="BalloonTextChar">
    <w:name w:val="Balloon Text Char"/>
    <w:basedOn w:val="DefaultParagraphFont"/>
    <w:link w:val="BalloonText"/>
    <w:semiHidden/>
    <w:rsid w:val="009477C0"/>
    <w:rPr>
      <w:rFonts w:ascii="Tahoma" w:hAnsi="Tahoma" w:cs="Tahoma"/>
      <w:sz w:val="16"/>
      <w:szCs w:val="16"/>
    </w:rPr>
  </w:style>
  <w:style w:type="character" w:customStyle="1" w:styleId="HeaderChar">
    <w:name w:val="Header Char"/>
    <w:basedOn w:val="DefaultParagraphFont"/>
    <w:link w:val="Header"/>
    <w:uiPriority w:val="99"/>
    <w:rsid w:val="003C4836"/>
    <w:rPr>
      <w:rFonts w:ascii="Arial" w:hAnsi="Arial"/>
      <w:sz w:val="22"/>
      <w:szCs w:val="24"/>
    </w:rPr>
  </w:style>
  <w:style w:type="paragraph" w:styleId="ListParagraph">
    <w:name w:val="List Paragraph"/>
    <w:basedOn w:val="Normal"/>
    <w:link w:val="ListParagraphChar"/>
    <w:uiPriority w:val="34"/>
    <w:qFormat/>
    <w:rsid w:val="003B262D"/>
    <w:pPr>
      <w:spacing w:after="200" w:line="276" w:lineRule="auto"/>
      <w:ind w:left="720"/>
      <w:contextualSpacing/>
    </w:pPr>
    <w:rPr>
      <w:rFonts w:asciiTheme="minorHAnsi" w:eastAsiaTheme="minorHAnsi" w:hAnsiTheme="minorHAnsi" w:cstheme="minorBidi"/>
      <w:szCs w:val="22"/>
      <w:lang w:eastAsia="en-US"/>
    </w:rPr>
  </w:style>
  <w:style w:type="character" w:customStyle="1" w:styleId="ListParagraphChar">
    <w:name w:val="List Paragraph Char"/>
    <w:link w:val="ListParagraph"/>
    <w:uiPriority w:val="34"/>
    <w:locked/>
    <w:rsid w:val="003B262D"/>
    <w:rPr>
      <w:rFonts w:asciiTheme="minorHAnsi" w:eastAsiaTheme="minorHAnsi" w:hAnsiTheme="minorHAnsi" w:cstheme="minorBidi"/>
      <w:sz w:val="22"/>
      <w:szCs w:val="22"/>
      <w:lang w:eastAsia="en-US"/>
    </w:rPr>
  </w:style>
  <w:style w:type="paragraph" w:styleId="NormalWeb">
    <w:name w:val="Normal (Web)"/>
    <w:basedOn w:val="Normal"/>
    <w:uiPriority w:val="99"/>
    <w:semiHidden/>
    <w:unhideWhenUsed/>
    <w:rsid w:val="00495473"/>
    <w:rPr>
      <w:rFonts w:ascii="Times New Roman" w:eastAsiaTheme="minorHAnsi" w:hAnsi="Times New Roman"/>
      <w:sz w:val="24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58342178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7947778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0795024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numbering" Target="numbering.xml"/><Relationship Id="rId13" Type="http://schemas.openxmlformats.org/officeDocument/2006/relationships/endnotes" Target="endnotes.xml"/><Relationship Id="rId18" Type="http://schemas.openxmlformats.org/officeDocument/2006/relationships/image" Target="media/image2.jpg"/><Relationship Id="rId3" Type="http://schemas.openxmlformats.org/officeDocument/2006/relationships/customXml" Target="../customXml/item3.xml"/><Relationship Id="rId7" Type="http://schemas.openxmlformats.org/officeDocument/2006/relationships/customXml" Target="../customXml/item7.xml"/><Relationship Id="rId12" Type="http://schemas.openxmlformats.org/officeDocument/2006/relationships/footnotes" Target="footnotes.xml"/><Relationship Id="rId17" Type="http://schemas.openxmlformats.org/officeDocument/2006/relationships/footer" Target="footer1.xml"/><Relationship Id="rId2" Type="http://schemas.openxmlformats.org/officeDocument/2006/relationships/customXml" Target="../customXml/item2.xml"/><Relationship Id="rId16" Type="http://schemas.openxmlformats.org/officeDocument/2006/relationships/header" Target="head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webSettings" Target="webSettings.xml"/><Relationship Id="rId5" Type="http://schemas.openxmlformats.org/officeDocument/2006/relationships/customXml" Target="../customXml/item5.xml"/><Relationship Id="rId15" Type="http://schemas.openxmlformats.org/officeDocument/2006/relationships/hyperlink" Target="mailto:Kirkby.library@inspireculture.org.uk" TargetMode="External"/><Relationship Id="rId10" Type="http://schemas.openxmlformats.org/officeDocument/2006/relationships/settings" Target="settings.xml"/><Relationship Id="rId19" Type="http://schemas.openxmlformats.org/officeDocument/2006/relationships/fontTable" Target="fontTable.xml"/><Relationship Id="rId4" Type="http://schemas.openxmlformats.org/officeDocument/2006/relationships/customXml" Target="../customXml/item4.xml"/><Relationship Id="rId9" Type="http://schemas.openxmlformats.org/officeDocument/2006/relationships/styles" Target="styles.xml"/><Relationship Id="rId14" Type="http://schemas.openxmlformats.org/officeDocument/2006/relationships/image" Target="media/image1.png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C:\Users\MeRC\Downloads\New%20Letterhead%20Template%20mail%20edition%20%20v011.dotx" TargetMode="External"/></Relationship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txDef>
      <a:spPr>
        <a:solidFill>
          <a:schemeClr val="lt1"/>
        </a:solidFill>
        <a:ln w="6350">
          <a:solidFill>
            <a:prstClr val="black"/>
          </a:solidFill>
        </a:ln>
        <a:effectLst/>
      </a:spPr>
      <a:bodyPr wrap="square" rtlCol="0"/>
      <a:lstStyle/>
      <a:style>
        <a:lnRef idx="0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dk1"/>
        </a:fontRef>
      </a:style>
    </a:txDef>
  </a:objectDefaults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NCC Document" ma:contentTypeID="0x01010098A77BC932DF7A47999647AAD48BE41E006F20DD9AEE326842ABAB296CCCD9EDF1" ma:contentTypeVersion="2333" ma:contentTypeDescription="This is the base NCC document content type." ma:contentTypeScope="" ma:versionID="eb921b73938c2bb220dc77ff058eb232">
  <xsd:schema xmlns:xsd="http://www.w3.org/2001/XMLSchema" xmlns:xs="http://www.w3.org/2001/XMLSchema" xmlns:p="http://schemas.microsoft.com/office/2006/metadata/properties" xmlns:ns1="http://schemas.microsoft.com/sharepoint/v3" xmlns:ns2="92bfb92f-bbf5-40d9-929c-4d18231ced2b" xmlns:ns3="0defb683-ad47-44b8-91c0-b16753e7297d" targetNamespace="http://schemas.microsoft.com/office/2006/metadata/properties" ma:root="true" ma:fieldsID="ab32228e5cafe909e9562c88560a9a2d" ns1:_="" ns2:_="" ns3:_="">
    <xsd:import namespace="http://schemas.microsoft.com/sharepoint/v3"/>
    <xsd:import namespace="92bfb92f-bbf5-40d9-929c-4d18231ced2b"/>
    <xsd:import namespace="0defb683-ad47-44b8-91c0-b16753e7297d"/>
    <xsd:element name="properties">
      <xsd:complexType>
        <xsd:sequence>
          <xsd:element name="documentManagement">
            <xsd:complexType>
              <xsd:all>
                <xsd:element ref="ns2:oe012239d41845c58cd5da6331d25a21" minOccurs="0"/>
                <xsd:element ref="ns2:ba31a95c39794849ba6667a1dc8b9af7" minOccurs="0"/>
                <xsd:element ref="ns2:fafe4fe03ee043a891e5247f86bc811b" minOccurs="0"/>
                <xsd:element ref="ns2:d511894b8e164ab581e46000ea18c6b0" minOccurs="0"/>
                <xsd:element ref="ns2:l04aa84ccd2f4bf683c8770bd0805e99" minOccurs="0"/>
                <xsd:element ref="ns3:TaxCatchAll" minOccurs="0"/>
                <xsd:element ref="ns3:TaxCatchAllLabel" minOccurs="0"/>
                <xsd:element ref="ns2:n3085ecab7174dc68bde185ade3f32b9" minOccurs="0"/>
                <xsd:element ref="ns2:mc98c939301f4786b8dcad3491aeb6e8" minOccurs="0"/>
                <xsd:element ref="ns1:CSMeta2010Fiel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CSMeta2010Field" ma:index="24" nillable="true" ma:displayName="Classification Status" ma:internalName="CSMeta2010Field" ma:readOnly="fals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bfb92f-bbf5-40d9-929c-4d18231ced2b" elementFormDefault="qualified">
    <xsd:import namespace="http://schemas.microsoft.com/office/2006/documentManagement/types"/>
    <xsd:import namespace="http://schemas.microsoft.com/office/infopath/2007/PartnerControls"/>
    <xsd:element name="oe012239d41845c58cd5da6331d25a21" ma:index="10" nillable="true" ma:taxonomy="true" ma:internalName="oe012239d41845c58cd5da6331d25a21" ma:taxonomyFieldName="Document_Type" ma:displayName="Document Type" ma:default="" ma:fieldId="{8e012239-d418-45c5-8cd5-da6331d25a21}" ma:sspId="64c9d834-598d-44db-8280-f2a48873429d" ma:termSetId="e0a7f381-dc0a-4d18-a572-d174e2347858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ba31a95c39794849ba6667a1dc8b9af7" ma:index="12" nillable="true" ma:taxonomy="true" ma:internalName="ba31a95c39794849ba6667a1dc8b9af7" ma:taxonomyFieldName="File_Plan" ma:displayName="File Plan" ma:default="" ma:fieldId="{ba31a95c-3979-4849-ba66-67a1dc8b9af7}" ma:taxonomyMulti="true" ma:sspId="64c9d834-598d-44db-8280-f2a48873429d" ma:termSetId="85a4d7db-0f76-460a-87eb-57ad36ae03b7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fafe4fe03ee043a891e5247f86bc811b" ma:index="14" nillable="true" ma:taxonomy="true" ma:internalName="fafe4fe03ee043a891e5247f86bc811b" ma:taxonomyFieldName="Financial_Year" ma:displayName="Financial Year" ma:default="" ma:fieldId="{fafe4fe0-3ee0-43a8-91e5-247f86bc811b}" ma:taxonomyMulti="true" ma:sspId="64c9d834-598d-44db-8280-f2a48873429d" ma:termSetId="edc266e7-e925-4ff3-9bf8-4a9dad39b780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d511894b8e164ab581e46000ea18c6b0" ma:index="16" nillable="true" ma:taxonomy="true" ma:internalName="d511894b8e164ab581e46000ea18c6b0" ma:taxonomyFieldName="Security_Classification" ma:displayName="Security Classification" ma:default="2;#OFFICIAL|18b99fa1-bc8d-4007-81c1-75dac247c978" ma:fieldId="{d511894b-8e16-4ab5-81e4-6000ea18c6b0}" ma:sspId="64c9d834-598d-44db-8280-f2a48873429d" ma:termSetId="4f753933-fbe9-4b8d-9f82-ff63e9aa954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l04aa84ccd2f4bf683c8770bd0805e99" ma:index="19" nillable="true" ma:taxonomy="true" ma:internalName="l04aa84ccd2f4bf683c8770bd0805e99" ma:taxonomyFieldName="NCC_Audience" ma:displayName="NCC Audience" ma:default="" ma:fieldId="{504aa84c-cd2f-4bf6-83c8-770bd0805e99}" ma:taxonomyMulti="true" ma:sspId="64c9d834-598d-44db-8280-f2a48873429d" ma:termSetId="b94ed75c-002a-4bb8-9f19-0713357e891f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n3085ecab7174dc68bde185ade3f32b9" ma:index="22" nillable="true" ma:taxonomy="true" ma:internalName="n3085ecab7174dc68bde185ade3f32b9" ma:taxonomyFieldName="NCC_Status" ma:displayName="Doc Status" ma:default="1;#Draft|fbfd3d3b-379a-4ef9-a760-718cd7103326" ma:fieldId="{73085eca-b717-4dc6-8bde-185ade3f32b9}" ma:sspId="64c9d834-598d-44db-8280-f2a48873429d" ma:termSetId="e5e3b9af-3c2f-4c77-901d-295b696646e0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mc98c939301f4786b8dcad3491aeb6e8" ma:index="23" nillable="true" ma:taxonomy="true" ma:internalName="mc98c939301f4786b8dcad3491aeb6e8" ma:taxonomyFieldName="Authoring_Team" ma:displayName="Authoring Team" ma:default="" ma:fieldId="{6c98c939-301f-4786-b8dc-ad3491aeb6e8}" ma:sspId="64c9d834-598d-44db-8280-f2a48873429d" ma:termSetId="7c8bfc01-3c61-4992-8382-4bbc43bc0606" ma:anchorId="00000000-0000-0000-0000-000000000000" ma:open="fals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defb683-ad47-44b8-91c0-b16753e7297d" elementFormDefault="qualified">
    <xsd:import namespace="http://schemas.microsoft.com/office/2006/documentManagement/types"/>
    <xsd:import namespace="http://schemas.microsoft.com/office/infopath/2007/PartnerControls"/>
    <xsd:element name="TaxCatchAll" ma:index="20" nillable="true" ma:displayName="Taxonomy Catch All Column" ma:hidden="true" ma:list="{5bb89c25-6810-4d02-a0f7-b7320d60a02e}" ma:internalName="TaxCatchAll" ma:showField="CatchAllData" ma:web="49aa1497-7dd5-47ba-a137-cae3726b770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21" nillable="true" ma:displayName="Taxonomy Catch All Column1" ma:hidden="true" ma:list="{5bb89c25-6810-4d02-a0f7-b7320d60a02e}" ma:internalName="TaxCatchAllLabel" ma:readOnly="true" ma:showField="CatchAllDataLabel" ma:web="49aa1497-7dd5-47ba-a137-cae3726b770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9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fafe4fe03ee043a891e5247f86bc811b xmlns="92bfb92f-bbf5-40d9-929c-4d18231ced2b">
      <Terms xmlns="http://schemas.microsoft.com/office/infopath/2007/PartnerControls"/>
    </fafe4fe03ee043a891e5247f86bc811b>
    <CSMeta2010Field xmlns="http://schemas.microsoft.com/sharepoint/v3" xsi:nil="true"/>
    <mc98c939301f4786b8dcad3491aeb6e8 xmlns="92bfb92f-bbf5-40d9-929c-4d18231ced2b">
      <Terms xmlns="http://schemas.microsoft.com/office/infopath/2007/PartnerControls"/>
    </mc98c939301f4786b8dcad3491aeb6e8>
    <n3085ecab7174dc68bde185ade3f32b9 xmlns="92bfb92f-bbf5-40d9-929c-4d18231ced2b">
      <Terms xmlns="http://schemas.microsoft.com/office/infopath/2007/PartnerControls">
        <TermInfo xmlns="http://schemas.microsoft.com/office/infopath/2007/PartnerControls">
          <TermName xmlns="http://schemas.microsoft.com/office/infopath/2007/PartnerControls">Draft</TermName>
          <TermId xmlns="http://schemas.microsoft.com/office/infopath/2007/PartnerControls">fbfd3d3b-379a-4ef9-a760-718cd7103326</TermId>
        </TermInfo>
      </Terms>
    </n3085ecab7174dc68bde185ade3f32b9>
    <oe012239d41845c58cd5da6331d25a21 xmlns="92bfb92f-bbf5-40d9-929c-4d18231ced2b">
      <Terms xmlns="http://schemas.microsoft.com/office/infopath/2007/PartnerControls"/>
    </oe012239d41845c58cd5da6331d25a21>
    <d511894b8e164ab581e46000ea18c6b0 xmlns="92bfb92f-bbf5-40d9-929c-4d18231ced2b">
      <Terms xmlns="http://schemas.microsoft.com/office/infopath/2007/PartnerControls">
        <TermInfo xmlns="http://schemas.microsoft.com/office/infopath/2007/PartnerControls">
          <TermName xmlns="http://schemas.microsoft.com/office/infopath/2007/PartnerControls">OFFICIAL</TermName>
          <TermId xmlns="http://schemas.microsoft.com/office/infopath/2007/PartnerControls">18b99fa1-bc8d-4007-81c1-75dac247c978</TermId>
        </TermInfo>
      </Terms>
    </d511894b8e164ab581e46000ea18c6b0>
    <TaxCatchAll xmlns="0defb683-ad47-44b8-91c0-b16753e7297d">
      <Value>2</Value>
      <Value>1</Value>
    </TaxCatchAll>
    <ba31a95c39794849ba6667a1dc8b9af7 xmlns="92bfb92f-bbf5-40d9-929c-4d18231ced2b">
      <Terms xmlns="http://schemas.microsoft.com/office/infopath/2007/PartnerControls"/>
    </ba31a95c39794849ba6667a1dc8b9af7>
    <l04aa84ccd2f4bf683c8770bd0805e99 xmlns="92bfb92f-bbf5-40d9-929c-4d18231ced2b">
      <Terms xmlns="http://schemas.microsoft.com/office/infopath/2007/PartnerControls"/>
    </l04aa84ccd2f4bf683c8770bd0805e99>
  </documentManagement>
</p:properties>
</file>

<file path=customXml/item5.xml><?xml version="1.0" encoding="utf-8"?>
<?mso-contentType ?>
<spe:Receivers xmlns:spe="http://schemas.microsoft.com/sharepoint/events">
  <Receiver>
    <Name>ItemUpdatedEventHandlerForConceptSearch</Name>
    <Synchronization>Asynchronous</Synchronization>
    <Type>10002</Type>
    <SequenceNumber>10001</SequenceNumber>
    <Url/>
    <Assembly>conceptSearching.Sharepoint.ContentTypes2010, Version=1.0.0.0, Culture=neutral, PublicKeyToken=858f8f13980e4745</Assembly>
    <Class>conceptSearching.Sharepoint.ContentTypes2010.CSHandleEvent</Class>
    <Data/>
    <Filter/>
  </Receiver>
  <Receiver>
    <Name>ItemUpdatingEventHandlerForConceptSearch</Name>
    <Synchronization>Synchronous</Synchronization>
    <Type>2</Type>
    <SequenceNumber>10001</SequenceNumber>
    <Url/>
    <Assembly>conceptSearching.Sharepoint.ContentTypes2010, Version=1.0.0.0, Culture=neutral, PublicKeyToken=858f8f13980e4745</Assembly>
    <Class>conceptSearching.Sharepoint.ContentTypes2010.CSHandleEvent</Class>
    <Data/>
    <Filter/>
  </Receiver>
  <Receiver>
    <Name>ItemCheckedInEventHandlerForConceptSearch</Name>
    <Synchronization>Asynchronous</Synchronization>
    <Type>10004</Type>
    <SequenceNumber>10002</SequenceNumber>
    <Url/>
    <Assembly>conceptSearching.Sharepoint.ContentTypes2010, Version=1.0.0.0, Culture=neutral, PublicKeyToken=858f8f13980e4745</Assembly>
    <Class>conceptSearching.Sharepoint.ContentTypes2010.CSHandleEvent</Class>
    <Data/>
    <Filter/>
  </Receiver>
  <Receiver>
    <Name>ItemUncheckedOutEventHandlerForConceptSearch</Name>
    <Synchronization>Asynchronous</Synchronization>
    <Type>10006</Type>
    <SequenceNumber>10003</SequenceNumber>
    <Url/>
    <Assembly>conceptSearching.Sharepoint.ContentTypes2010, Version=1.0.0.0, Culture=neutral, PublicKeyToken=858f8f13980e4745</Assembly>
    <Class>conceptSearching.Sharepoint.ContentTypes2010.CSHandleEvent</Class>
    <Data/>
    <Filter/>
  </Receiver>
  <Receiver>
    <Name>ItemAddedEventHandlerForConceptSearch</Name>
    <Synchronization>Asynchronous</Synchronization>
    <Type>10001</Type>
    <SequenceNumber>10004</SequenceNumber>
    <Url/>
    <Assembly>conceptSearching.Sharepoint.ContentTypes2010, Version=1.0.0.0, Culture=neutral, PublicKeyToken=858f8f13980e4745</Assembly>
    <Class>conceptSearching.Sharepoint.ContentTypes2010.CSHandleEvent</Class>
    <Data/>
    <Filter/>
  </Receiver>
  <Receiver>
    <Name>ItemFileMovedEventHandlerForConceptSearch</Name>
    <Synchronization>Asynchronous</Synchronization>
    <Type>10009</Type>
    <SequenceNumber>10005</SequenceNumber>
    <Url/>
    <Assembly>conceptSearching.Sharepoint.ContentTypes2010, Version=1.0.0.0, Culture=neutral, PublicKeyToken=858f8f13980e4745</Assembly>
    <Class>conceptSearching.Sharepoint.ContentTypes2010.CSHandleEvent</Class>
    <Data/>
    <Filter/>
  </Receiver>
  <Receiver>
    <Name>ItemDeletedEventHandlerForConceptSearch</Name>
    <Synchronization>Asynchronous</Synchronization>
    <Type>10003</Type>
    <SequenceNumber>10006</SequenceNumber>
    <Url/>
    <Assembly>conceptSearching.Sharepoint.ContentTypes2010, Version=1.0.0.0, Culture=neutral, PublicKeyToken=858f8f13980e4745</Assembly>
    <Class>conceptSearching.Sharepoint.ContentTypes2010.CSHandleEvent</Class>
    <Data/>
    <Filter/>
  </Receiver>
</spe:Receivers>
</file>

<file path=customXml/item6.xml><?xml version="1.0" encoding="utf-8"?>
<?mso-contentType ?>
<customXsn xmlns="http://schemas.microsoft.com/office/2006/metadata/customXsn">
  <xsnLocation/>
  <cached>True</cached>
  <openByDefault>True</openByDefault>
  <xsnScope/>
</customXsn>
</file>

<file path=customXml/item7.xml><?xml version="1.0" encoding="utf-8"?>
<?mso-contentType ?>
<SharedContentType xmlns="Microsoft.SharePoint.Taxonomy.ContentTypeSync" SourceId="64c9d834-598d-44db-8280-f2a48873429d" ContentTypeId="0x01010098A77BC932DF7A47999647AAD48BE41E" PreviousValue="false"/>
</file>

<file path=customXml/itemProps1.xml><?xml version="1.0" encoding="utf-8"?>
<ds:datastoreItem xmlns:ds="http://schemas.openxmlformats.org/officeDocument/2006/customXml" ds:itemID="{597F6F40-55FA-4011-85D5-A893C1CCBCB0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7465B156-1261-4066-BD9B-345A644125C1}">
  <ds:schemaRefs>
    <ds:schemaRef ds:uri="http://schemas.openxmlformats.org/officeDocument/2006/bibliography"/>
  </ds:schemaRefs>
</ds:datastoreItem>
</file>

<file path=customXml/itemProps3.xml><?xml version="1.0" encoding="utf-8"?>
<ds:datastoreItem xmlns:ds="http://schemas.openxmlformats.org/officeDocument/2006/customXml" ds:itemID="{027F7188-8AE2-4DAA-A1F9-C2AC4B0D737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92bfb92f-bbf5-40d9-929c-4d18231ced2b"/>
    <ds:schemaRef ds:uri="0defb683-ad47-44b8-91c0-b16753e7297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4.xml><?xml version="1.0" encoding="utf-8"?>
<ds:datastoreItem xmlns:ds="http://schemas.openxmlformats.org/officeDocument/2006/customXml" ds:itemID="{09AB91A1-9439-477B-8BF8-727964948EE3}">
  <ds:schemaRefs>
    <ds:schemaRef ds:uri="http://schemas.microsoft.com/office/2006/metadata/properties"/>
    <ds:schemaRef ds:uri="http://schemas.microsoft.com/office/infopath/2007/PartnerControls"/>
    <ds:schemaRef ds:uri="92bfb92f-bbf5-40d9-929c-4d18231ced2b"/>
    <ds:schemaRef ds:uri="http://schemas.microsoft.com/sharepoint/v3"/>
    <ds:schemaRef ds:uri="0defb683-ad47-44b8-91c0-b16753e7297d"/>
  </ds:schemaRefs>
</ds:datastoreItem>
</file>

<file path=customXml/itemProps5.xml><?xml version="1.0" encoding="utf-8"?>
<ds:datastoreItem xmlns:ds="http://schemas.openxmlformats.org/officeDocument/2006/customXml" ds:itemID="{7CEDEEF7-8412-4C07-8287-6EBA8B5236F6}">
  <ds:schemaRefs>
    <ds:schemaRef ds:uri="http://schemas.microsoft.com/sharepoint/events"/>
  </ds:schemaRefs>
</ds:datastoreItem>
</file>

<file path=customXml/itemProps6.xml><?xml version="1.0" encoding="utf-8"?>
<ds:datastoreItem xmlns:ds="http://schemas.openxmlformats.org/officeDocument/2006/customXml" ds:itemID="{E562BAB4-E511-43F9-8E9C-0479387E9C32}">
  <ds:schemaRefs>
    <ds:schemaRef ds:uri="http://schemas.microsoft.com/office/2006/metadata/customXsn"/>
  </ds:schemaRefs>
</ds:datastoreItem>
</file>

<file path=customXml/itemProps7.xml><?xml version="1.0" encoding="utf-8"?>
<ds:datastoreItem xmlns:ds="http://schemas.openxmlformats.org/officeDocument/2006/customXml" ds:itemID="{92E24BC2-3CE1-407F-AB06-DEBBC74C8B05}">
  <ds:schemaRefs>
    <ds:schemaRef ds:uri="Microsoft.SharePoint.Taxonomy.ContentTypeSync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New Letterhead Template mail edition  v011</Template>
  <TotalTime>0</TotalTime>
  <Pages>1</Pages>
  <Words>139</Words>
  <Characters>724</Characters>
  <Application>Microsoft Office Word</Application>
  <DocSecurity>0</DocSecurity>
  <Lines>92</Lines>
  <Paragraphs>63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>Letterhead Template (Colour)</vt:lpstr>
    </vt:vector>
  </TitlesOfParts>
  <Company>Nottinghamshire County Council</Company>
  <LinksUpToDate>false</LinksUpToDate>
  <CharactersWithSpaces>1063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Letterhead Template (Colour)</dc:title>
  <dc:subject>Information and Communications</dc:subject>
  <dc:creator>MeRC</dc:creator>
  <cp:lastModifiedBy>Peter Cribb</cp:lastModifiedBy>
  <cp:revision>8</cp:revision>
  <cp:lastPrinted>2020-12-11T09:56:00Z</cp:lastPrinted>
  <dcterms:created xsi:type="dcterms:W3CDTF">2026-04-30T11:26:00Z</dcterms:created>
  <dcterms:modified xsi:type="dcterms:W3CDTF">2026-04-30T11:35:00Z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0x01010098A77BC932DF7A47999647AAD48BE41E006F20DD9AEE326842ABAB296CCCD9EDF1</vt:lpwstr>
  </property>
  <property fmtid="{D5CDD505-2E9C-101B-9397-08002B2CF9AE}" pid="3" name="NCC_Status">
    <vt:lpwstr>1;#Draft|fbfd3d3b-379a-4ef9-a760-718cd7103326</vt:lpwstr>
  </property>
  <property fmtid="{D5CDD505-2E9C-101B-9397-08002B2CF9AE}" pid="4" name="Security_Classification">
    <vt:lpwstr>2;#OFFICIAL|18b99fa1-bc8d-4007-81c1-75dac247c978</vt:lpwstr>
  </property>
  <property fmtid="{D5CDD505-2E9C-101B-9397-08002B2CF9AE}" pid="5" name="NCC_Audience">
    <vt:lpwstr/>
  </property>
  <property fmtid="{D5CDD505-2E9C-101B-9397-08002B2CF9AE}" pid="6" name="Authoring_Team">
    <vt:lpwstr/>
  </property>
  <property fmtid="{D5CDD505-2E9C-101B-9397-08002B2CF9AE}" pid="7" name="Financial_Year">
    <vt:lpwstr/>
  </property>
  <property fmtid="{D5CDD505-2E9C-101B-9397-08002B2CF9AE}" pid="8" name="Document_Type">
    <vt:lpwstr/>
  </property>
  <property fmtid="{D5CDD505-2E9C-101B-9397-08002B2CF9AE}" pid="9" name="File_Plan">
    <vt:lpwstr/>
  </property>
</Properties>
</file>